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Century Schoolbook"/>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KL2Xw5xly14ME/2X87YG6+yYf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enturySchoolbook-bold.fntdata"/><Relationship Id="rId16" Type="http://schemas.openxmlformats.org/officeDocument/2006/relationships/font" Target="fonts/CenturySchoolbook-regular.fntdata"/><Relationship Id="rId5" Type="http://schemas.openxmlformats.org/officeDocument/2006/relationships/slide" Target="slides/slide1.xml"/><Relationship Id="rId19" Type="http://schemas.openxmlformats.org/officeDocument/2006/relationships/font" Target="fonts/CenturySchoolbook-boldItalic.fntdata"/><Relationship Id="rId6" Type="http://schemas.openxmlformats.org/officeDocument/2006/relationships/slide" Target="slides/slide2.xml"/><Relationship Id="rId18" Type="http://schemas.openxmlformats.org/officeDocument/2006/relationships/font" Target="fonts/CenturySchoolbook-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grpSp>
        <p:nvGrpSpPr>
          <p:cNvPr id="16" name="Google Shape;16;p13"/>
          <p:cNvGrpSpPr/>
          <p:nvPr/>
        </p:nvGrpSpPr>
        <p:grpSpPr>
          <a:xfrm>
            <a:off x="0" y="3175"/>
            <a:ext cx="12198350" cy="6875463"/>
            <a:chOff x="0" y="3175"/>
            <a:chExt cx="12198350" cy="6875463"/>
          </a:xfrm>
        </p:grpSpPr>
        <p:sp>
          <p:nvSpPr>
            <p:cNvPr id="17" name="Google Shape;17;p13"/>
            <p:cNvSpPr/>
            <p:nvPr/>
          </p:nvSpPr>
          <p:spPr>
            <a:xfrm>
              <a:off x="0" y="3175"/>
              <a:ext cx="12192000" cy="6862763"/>
            </a:xfrm>
            <a:custGeom>
              <a:rect b="b" l="l" r="r" t="t"/>
              <a:pathLst>
                <a:path extrusionOk="0" h="2160" w="384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3"/>
            <p:cNvSpPr/>
            <p:nvPr/>
          </p:nvSpPr>
          <p:spPr>
            <a:xfrm>
              <a:off x="0" y="3175"/>
              <a:ext cx="12192000" cy="6862763"/>
            </a:xfrm>
            <a:custGeom>
              <a:rect b="b" l="l" r="r" t="t"/>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3"/>
            <p:cNvSpPr/>
            <p:nvPr/>
          </p:nvSpPr>
          <p:spPr>
            <a:xfrm>
              <a:off x="0" y="3175"/>
              <a:ext cx="12198350" cy="6875463"/>
            </a:xfrm>
            <a:custGeom>
              <a:rect b="b" l="l" r="r" t="t"/>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13"/>
          <p:cNvSpPr txBox="1"/>
          <p:nvPr>
            <p:ph idx="10" type="dt"/>
          </p:nvPr>
        </p:nvSpPr>
        <p:spPr>
          <a:xfrm>
            <a:off x="8973319" y="6442524"/>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2210" y="644252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466432" y="6442524"/>
            <a:ext cx="275537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1pPr>
            <a:lvl2pPr indent="0" lvl="1"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2pPr>
            <a:lvl3pPr indent="0" lvl="2"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3pPr>
            <a:lvl4pPr indent="0" lvl="3"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4pPr>
            <a:lvl5pPr indent="0" lvl="4"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5pPr>
            <a:lvl6pPr indent="0" lvl="5"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6pPr>
            <a:lvl7pPr indent="0" lvl="6"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7pPr>
            <a:lvl8pPr indent="0" lvl="7"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8pPr>
            <a:lvl9pPr indent="0" lvl="8" marL="0" algn="l">
              <a:spcBef>
                <a:spcPts val="0"/>
              </a:spcBef>
              <a:buNone/>
              <a:defRPr b="0" i="0" sz="12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13"/>
          <p:cNvSpPr/>
          <p:nvPr/>
        </p:nvSpPr>
        <p:spPr>
          <a:xfrm>
            <a:off x="4456113" y="31750"/>
            <a:ext cx="0" cy="1588"/>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sp>
      <p:grpSp>
        <p:nvGrpSpPr>
          <p:cNvPr id="24" name="Google Shape;24;p13" title="Text Container Shape"/>
          <p:cNvGrpSpPr/>
          <p:nvPr/>
        </p:nvGrpSpPr>
        <p:grpSpPr>
          <a:xfrm>
            <a:off x="7320300" y="467784"/>
            <a:ext cx="4875213" cy="5922963"/>
            <a:chOff x="7320300" y="467784"/>
            <a:chExt cx="4875213" cy="5922963"/>
          </a:xfrm>
        </p:grpSpPr>
        <p:sp>
          <p:nvSpPr>
            <p:cNvPr id="25" name="Google Shape;25;p13"/>
            <p:cNvSpPr/>
            <p:nvPr/>
          </p:nvSpPr>
          <p:spPr>
            <a:xfrm>
              <a:off x="7320300" y="467784"/>
              <a:ext cx="4875213" cy="5922963"/>
            </a:xfrm>
            <a:custGeom>
              <a:rect b="b" l="l" r="r" t="t"/>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474A55"/>
            </a:solidFill>
            <a:ln>
              <a:noFill/>
            </a:ln>
          </p:spPr>
        </p:sp>
        <p:sp>
          <p:nvSpPr>
            <p:cNvPr id="26" name="Google Shape;26;p13"/>
            <p:cNvSpPr/>
            <p:nvPr/>
          </p:nvSpPr>
          <p:spPr>
            <a:xfrm>
              <a:off x="7505469" y="661988"/>
              <a:ext cx="4686300" cy="5543550"/>
            </a:xfrm>
            <a:custGeom>
              <a:rect b="b" l="l" r="r" t="t"/>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27" name="Google Shape;27;p13"/>
            <p:cNvCxnSpPr/>
            <p:nvPr/>
          </p:nvCxnSpPr>
          <p:spPr>
            <a:xfrm>
              <a:off x="8013399" y="4629095"/>
              <a:ext cx="694944" cy="0"/>
            </a:xfrm>
            <a:prstGeom prst="straightConnector1">
              <a:avLst/>
            </a:prstGeom>
            <a:noFill/>
            <a:ln cap="flat" cmpd="sng" w="38100">
              <a:solidFill>
                <a:schemeClr val="lt2"/>
              </a:solidFill>
              <a:prstDash val="solid"/>
              <a:round/>
              <a:headEnd len="sm" w="sm" type="none"/>
              <a:tailEnd len="sm" w="sm" type="none"/>
            </a:ln>
          </p:spPr>
        </p:cxnSp>
      </p:grpSp>
      <p:sp>
        <p:nvSpPr>
          <p:cNvPr id="28" name="Google Shape;28;p13"/>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rmAutofit/>
          </a:bodyPr>
          <a:lstStyle>
            <a:lvl1pPr lvl="0" algn="l">
              <a:lnSpc>
                <a:spcPct val="105000"/>
              </a:lnSpc>
              <a:spcBef>
                <a:spcPts val="0"/>
              </a:spcBef>
              <a:spcAft>
                <a:spcPts val="0"/>
              </a:spcAft>
              <a:buClr>
                <a:schemeClr val="lt2"/>
              </a:buClr>
              <a:buSzPts val="3900"/>
              <a:buFont typeface="Century Schoolbook"/>
              <a:buNone/>
              <a:defRPr sz="39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subTitle"/>
          </p:nvPr>
        </p:nvSpPr>
        <p:spPr>
          <a:xfrm>
            <a:off x="7920752" y="4945377"/>
            <a:ext cx="3793678" cy="1037760"/>
          </a:xfrm>
          <a:prstGeom prst="rect">
            <a:avLst/>
          </a:prstGeom>
          <a:noFill/>
          <a:ln>
            <a:noFill/>
          </a:ln>
        </p:spPr>
        <p:txBody>
          <a:bodyPr anchorCtr="0" anchor="t" bIns="45700" lIns="91425" spcFirstLastPara="1" rIns="91425" wrap="square" tIns="45700">
            <a:normAutofit/>
          </a:bodyPr>
          <a:lstStyle>
            <a:lvl1pPr lvl="0" algn="l">
              <a:lnSpc>
                <a:spcPct val="130000"/>
              </a:lnSpc>
              <a:spcBef>
                <a:spcPts val="930"/>
              </a:spcBef>
              <a:spcAft>
                <a:spcPts val="0"/>
              </a:spcAft>
              <a:buClr>
                <a:schemeClr val="lt2"/>
              </a:buClr>
              <a:buSzPts val="2000"/>
              <a:buNone/>
              <a:defRPr sz="2000">
                <a:solidFill>
                  <a:schemeClr val="lt2"/>
                </a:solidFill>
              </a:defRPr>
            </a:lvl1pPr>
            <a:lvl2pPr lvl="1" algn="ctr">
              <a:lnSpc>
                <a:spcPct val="111000"/>
              </a:lnSpc>
              <a:spcBef>
                <a:spcPts val="930"/>
              </a:spcBef>
              <a:spcAft>
                <a:spcPts val="0"/>
              </a:spcAft>
              <a:buClr>
                <a:srgbClr val="464B56"/>
              </a:buClr>
              <a:buSzPts val="2000"/>
              <a:buNone/>
              <a:defRPr sz="2000"/>
            </a:lvl2pPr>
            <a:lvl3pPr lvl="2" algn="ctr">
              <a:lnSpc>
                <a:spcPct val="111000"/>
              </a:lnSpc>
              <a:spcBef>
                <a:spcPts val="930"/>
              </a:spcBef>
              <a:spcAft>
                <a:spcPts val="0"/>
              </a:spcAft>
              <a:buClr>
                <a:srgbClr val="464B56"/>
              </a:buClr>
              <a:buSzPts val="1800"/>
              <a:buNone/>
              <a:defRPr sz="1800"/>
            </a:lvl3pPr>
            <a:lvl4pPr lvl="3" algn="ctr">
              <a:lnSpc>
                <a:spcPct val="111000"/>
              </a:lnSpc>
              <a:spcBef>
                <a:spcPts val="930"/>
              </a:spcBef>
              <a:spcAft>
                <a:spcPts val="0"/>
              </a:spcAft>
              <a:buClr>
                <a:srgbClr val="464B56"/>
              </a:buClr>
              <a:buSzPts val="1600"/>
              <a:buNone/>
              <a:defRPr sz="1600"/>
            </a:lvl4pPr>
            <a:lvl5pPr lvl="4" algn="ctr">
              <a:lnSpc>
                <a:spcPct val="111000"/>
              </a:lnSpc>
              <a:spcBef>
                <a:spcPts val="930"/>
              </a:spcBef>
              <a:spcAft>
                <a:spcPts val="0"/>
              </a:spcAft>
              <a:buClr>
                <a:srgbClr val="464B56"/>
              </a:buClr>
              <a:buSzPts val="1600"/>
              <a:buNone/>
              <a:defRPr sz="1600"/>
            </a:lvl5pPr>
            <a:lvl6pPr lvl="5" algn="ctr">
              <a:lnSpc>
                <a:spcPct val="111000"/>
              </a:lnSpc>
              <a:spcBef>
                <a:spcPts val="930"/>
              </a:spcBef>
              <a:spcAft>
                <a:spcPts val="0"/>
              </a:spcAft>
              <a:buClr>
                <a:srgbClr val="474A55"/>
              </a:buClr>
              <a:buSzPts val="1600"/>
              <a:buNone/>
              <a:defRPr sz="1600"/>
            </a:lvl6pPr>
            <a:lvl7pPr lvl="6" algn="ctr">
              <a:lnSpc>
                <a:spcPct val="111000"/>
              </a:lnSpc>
              <a:spcBef>
                <a:spcPts val="930"/>
              </a:spcBef>
              <a:spcAft>
                <a:spcPts val="0"/>
              </a:spcAft>
              <a:buClr>
                <a:srgbClr val="474A55"/>
              </a:buClr>
              <a:buSzPts val="1600"/>
              <a:buNone/>
              <a:defRPr sz="1600"/>
            </a:lvl7pPr>
            <a:lvl8pPr lvl="7" algn="ctr">
              <a:lnSpc>
                <a:spcPct val="111000"/>
              </a:lnSpc>
              <a:spcBef>
                <a:spcPts val="930"/>
              </a:spcBef>
              <a:spcAft>
                <a:spcPts val="0"/>
              </a:spcAft>
              <a:buClr>
                <a:srgbClr val="474A55"/>
              </a:buClr>
              <a:buSzPts val="1600"/>
              <a:buNone/>
              <a:defRPr sz="1600"/>
            </a:lvl8pPr>
            <a:lvl9pPr lvl="8" algn="ctr">
              <a:lnSpc>
                <a:spcPct val="111000"/>
              </a:lnSpc>
              <a:spcBef>
                <a:spcPts val="930"/>
              </a:spcBef>
              <a:spcAft>
                <a:spcPts val="0"/>
              </a:spcAft>
              <a:buClr>
                <a:srgbClr val="474A55"/>
              </a:buClr>
              <a:buSzPts val="1600"/>
              <a:buNone/>
              <a:defRPr sz="1600"/>
            </a:lvl9pPr>
          </a:lstStyle>
          <a:p/>
        </p:txBody>
      </p:sp>
    </p:spTree>
  </p:cSld>
  <p:clrMapOvr>
    <a:masterClrMapping/>
  </p:clrMapOvr>
  <p:extLst>
    <p:ext uri="{DCECCB84-F9BA-43D5-87BE-67443E8EF086}">
      <p15:sldGuideLst>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1" name="Shape 91"/>
        <p:cNvGrpSpPr/>
        <p:nvPr/>
      </p:nvGrpSpPr>
      <p:grpSpPr>
        <a:xfrm>
          <a:off x="0" y="0"/>
          <a:ext cx="0" cy="0"/>
          <a:chOff x="0" y="0"/>
          <a:chExt cx="0" cy="0"/>
        </a:xfrm>
      </p:grpSpPr>
      <p:sp>
        <p:nvSpPr>
          <p:cNvPr id="92" name="Google Shape;92;p22"/>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2"/>
          <p:cNvSpPr txBox="1"/>
          <p:nvPr>
            <p:ph idx="1" type="body"/>
          </p:nvPr>
        </p:nvSpPr>
        <p:spPr>
          <a:xfrm rot="5400000">
            <a:off x="5493234" y="-121134"/>
            <a:ext cx="3651504" cy="8770571"/>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94" name="Google Shape;94;p22"/>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2"/>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7" name="Shape 97"/>
        <p:cNvGrpSpPr/>
        <p:nvPr/>
      </p:nvGrpSpPr>
      <p:grpSpPr>
        <a:xfrm>
          <a:off x="0" y="0"/>
          <a:ext cx="0" cy="0"/>
          <a:chOff x="0" y="0"/>
          <a:chExt cx="0" cy="0"/>
        </a:xfrm>
      </p:grpSpPr>
      <p:grpSp>
        <p:nvGrpSpPr>
          <p:cNvPr id="98" name="Google Shape;98;p23" title="Feather"/>
          <p:cNvGrpSpPr/>
          <p:nvPr/>
        </p:nvGrpSpPr>
        <p:grpSpPr>
          <a:xfrm>
            <a:off x="400714" y="362425"/>
            <a:ext cx="3495979" cy="6204388"/>
            <a:chOff x="400714" y="362425"/>
            <a:chExt cx="3495979" cy="6204388"/>
          </a:xfrm>
        </p:grpSpPr>
        <p:sp>
          <p:nvSpPr>
            <p:cNvPr id="99" name="Google Shape;99;p23"/>
            <p:cNvSpPr/>
            <p:nvPr/>
          </p:nvSpPr>
          <p:spPr>
            <a:xfrm>
              <a:off x="400714" y="362425"/>
              <a:ext cx="2218442" cy="6204388"/>
            </a:xfrm>
            <a:custGeom>
              <a:rect b="b" l="l" r="r" t="t"/>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3"/>
            <p:cNvSpPr/>
            <p:nvPr/>
          </p:nvSpPr>
          <p:spPr>
            <a:xfrm>
              <a:off x="1133752" y="1810138"/>
              <a:ext cx="2762941" cy="4746626"/>
            </a:xfrm>
            <a:custGeom>
              <a:rect b="b" l="l" r="r" t="t"/>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23"/>
          <p:cNvSpPr txBox="1"/>
          <p:nvPr>
            <p:ph type="title"/>
          </p:nvPr>
        </p:nvSpPr>
        <p:spPr>
          <a:xfrm rot="5400000">
            <a:off x="7393812" y="2391190"/>
            <a:ext cx="5339932" cy="1571626"/>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3"/>
          <p:cNvSpPr txBox="1"/>
          <p:nvPr>
            <p:ph idx="1" type="body"/>
          </p:nvPr>
        </p:nvSpPr>
        <p:spPr>
          <a:xfrm rot="5400000">
            <a:off x="3252191" y="205882"/>
            <a:ext cx="5322596" cy="5959577"/>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103" name="Google Shape;103;p23"/>
          <p:cNvSpPr txBox="1"/>
          <p:nvPr>
            <p:ph idx="10" type="dt"/>
          </p:nvPr>
        </p:nvSpPr>
        <p:spPr>
          <a:xfrm>
            <a:off x="9277965" y="6296615"/>
            <a:ext cx="250599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3"/>
          <p:cNvSpPr txBox="1"/>
          <p:nvPr>
            <p:ph idx="11" type="ftr"/>
          </p:nvPr>
        </p:nvSpPr>
        <p:spPr>
          <a:xfrm>
            <a:off x="2933699" y="6296615"/>
            <a:ext cx="59595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3"/>
          <p:cNvSpPr txBox="1"/>
          <p:nvPr>
            <p:ph idx="12" type="sldNum"/>
          </p:nvPr>
        </p:nvSpPr>
        <p:spPr>
          <a:xfrm rot="5400000">
            <a:off x="8734643" y="2853201"/>
            <a:ext cx="5383267" cy="604269"/>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1pPr>
            <a:lvl2pPr indent="0" lvl="1"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2pPr>
            <a:lvl3pPr indent="0" lvl="2"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3pPr>
            <a:lvl4pPr indent="0" lvl="3"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4pPr>
            <a:lvl5pPr indent="0" lvl="4"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5pPr>
            <a:lvl6pPr indent="0" lvl="5"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6pPr>
            <a:lvl7pPr indent="0" lvl="6"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7pPr>
            <a:lvl8pPr indent="0" lvl="7"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8pPr>
            <a:lvl9pPr indent="0" lvl="8"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cxnSp>
        <p:nvCxnSpPr>
          <p:cNvPr id="106" name="Google Shape;106;p23" title="Rule Line"/>
          <p:cNvCxnSpPr/>
          <p:nvPr/>
        </p:nvCxnSpPr>
        <p:spPr>
          <a:xfrm>
            <a:off x="9111582" y="571502"/>
            <a:ext cx="0" cy="5275467"/>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14"/>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4"/>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33" name="Google Shape;33;p14"/>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accent1"/>
        </a:solidFill>
      </p:bgPr>
    </p:bg>
    <p:spTree>
      <p:nvGrpSpPr>
        <p:cNvPr id="36" name="Shape 36"/>
        <p:cNvGrpSpPr/>
        <p:nvPr/>
      </p:nvGrpSpPr>
      <p:grpSpPr>
        <a:xfrm>
          <a:off x="0" y="0"/>
          <a:ext cx="0" cy="0"/>
          <a:chOff x="0" y="0"/>
          <a:chExt cx="0" cy="0"/>
        </a:xfrm>
      </p:grpSpPr>
      <p:sp>
        <p:nvSpPr>
          <p:cNvPr id="37" name="Google Shape;37;p15" title="Feather Background"/>
          <p:cNvSpPr/>
          <p:nvPr/>
        </p:nvSpPr>
        <p:spPr>
          <a:xfrm>
            <a:off x="0" y="-4679"/>
            <a:ext cx="12200615" cy="6862679"/>
          </a:xfrm>
          <a:custGeom>
            <a:rect b="b" l="l" r="r" t="t"/>
            <a:pathLst>
              <a:path extrusionOk="0" h="2161" w="3845">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rgbClr val="474A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15" title="Text Container Shape"/>
          <p:cNvGrpSpPr/>
          <p:nvPr/>
        </p:nvGrpSpPr>
        <p:grpSpPr>
          <a:xfrm>
            <a:off x="2452688" y="1262063"/>
            <a:ext cx="7286625" cy="4333875"/>
            <a:chOff x="2452688" y="1262063"/>
            <a:chExt cx="7286625" cy="4333875"/>
          </a:xfrm>
        </p:grpSpPr>
        <p:sp>
          <p:nvSpPr>
            <p:cNvPr id="39" name="Google Shape;39;p15"/>
            <p:cNvSpPr/>
            <p:nvPr/>
          </p:nvSpPr>
          <p:spPr>
            <a:xfrm>
              <a:off x="2452688" y="1262063"/>
              <a:ext cx="7286625" cy="4333875"/>
            </a:xfrm>
            <a:custGeom>
              <a:rect b="b" l="l" r="r" t="t"/>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sp>
        <p:sp>
          <p:nvSpPr>
            <p:cNvPr id="40" name="Google Shape;40;p15"/>
            <p:cNvSpPr/>
            <p:nvPr/>
          </p:nvSpPr>
          <p:spPr>
            <a:xfrm>
              <a:off x="2643188" y="1452563"/>
              <a:ext cx="6905625" cy="3952875"/>
            </a:xfrm>
            <a:custGeom>
              <a:rect b="b" l="l" r="r" t="t"/>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41" name="Google Shape;41;p15"/>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42" name="Google Shape;42;p15"/>
          <p:cNvSpPr txBox="1"/>
          <p:nvPr>
            <p:ph idx="10" type="dt"/>
          </p:nvPr>
        </p:nvSpPr>
        <p:spPr>
          <a:xfrm>
            <a:off x="8984743" y="629673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040910" y="629673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464076" y="6296730"/>
            <a:ext cx="2781542"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1pPr>
            <a:lvl2pPr indent="0" lvl="1"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2pPr>
            <a:lvl3pPr indent="0" lvl="2"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3pPr>
            <a:lvl4pPr indent="0" lvl="3"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4pPr>
            <a:lvl5pPr indent="0" lvl="4"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5pPr>
            <a:lvl6pPr indent="0" lvl="5"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6pPr>
            <a:lvl7pPr indent="0" lvl="6"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7pPr>
            <a:lvl8pPr indent="0" lvl="7"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8pPr>
            <a:lvl9pPr indent="0" lvl="8" marL="0" algn="l">
              <a:spcBef>
                <a:spcPts val="0"/>
              </a:spcBef>
              <a:buNone/>
              <a:defRPr b="0" i="0" sz="1200" u="none" cap="none" strike="noStrike">
                <a:solidFill>
                  <a:schemeClr val="lt2"/>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45" name="Google Shape;45;p15"/>
          <p:cNvSpPr txBox="1"/>
          <p:nvPr>
            <p:ph type="title"/>
          </p:nvPr>
        </p:nvSpPr>
        <p:spPr>
          <a:xfrm>
            <a:off x="3162301" y="1830579"/>
            <a:ext cx="5859724" cy="1841715"/>
          </a:xfrm>
          <a:prstGeom prst="rect">
            <a:avLst/>
          </a:prstGeom>
          <a:noFill/>
          <a:ln>
            <a:noFill/>
          </a:ln>
        </p:spPr>
        <p:txBody>
          <a:bodyPr anchorCtr="0" anchor="t" bIns="45700" lIns="91425" spcFirstLastPara="1" rIns="91425" wrap="square" tIns="45700">
            <a:normAutofit/>
          </a:bodyPr>
          <a:lstStyle>
            <a:lvl1pPr lvl="0" algn="ctr">
              <a:lnSpc>
                <a:spcPct val="105000"/>
              </a:lnSpc>
              <a:spcBef>
                <a:spcPts val="0"/>
              </a:spcBef>
              <a:spcAft>
                <a:spcPts val="0"/>
              </a:spcAft>
              <a:buClr>
                <a:srgbClr val="464B56"/>
              </a:buClr>
              <a:buSzPts val="3900"/>
              <a:buFont typeface="Century Schoolbook"/>
              <a:buNone/>
              <a:defRPr sz="3900">
                <a:solidFill>
                  <a:srgbClr val="464B5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0"/>
              </a:spcBef>
              <a:spcAft>
                <a:spcPts val="0"/>
              </a:spcAft>
              <a:buClr>
                <a:srgbClr val="464B56"/>
              </a:buClr>
              <a:buSzPts val="2000"/>
              <a:buNone/>
              <a:defRPr sz="2000">
                <a:solidFill>
                  <a:srgbClr val="464B56"/>
                </a:solidFill>
              </a:defRPr>
            </a:lvl1pPr>
            <a:lvl2pPr indent="-228600" lvl="1" marL="914400" algn="l">
              <a:lnSpc>
                <a:spcPct val="111000"/>
              </a:lnSpc>
              <a:spcBef>
                <a:spcPts val="930"/>
              </a:spcBef>
              <a:spcAft>
                <a:spcPts val="0"/>
              </a:spcAft>
              <a:buClr>
                <a:srgbClr val="888888"/>
              </a:buClr>
              <a:buSzPts val="2000"/>
              <a:buNone/>
              <a:defRPr sz="2000">
                <a:solidFill>
                  <a:srgbClr val="888888"/>
                </a:solidFill>
              </a:defRPr>
            </a:lvl2pPr>
            <a:lvl3pPr indent="-228600" lvl="2" marL="1371600" algn="l">
              <a:lnSpc>
                <a:spcPct val="111000"/>
              </a:lnSpc>
              <a:spcBef>
                <a:spcPts val="930"/>
              </a:spcBef>
              <a:spcAft>
                <a:spcPts val="0"/>
              </a:spcAft>
              <a:buClr>
                <a:srgbClr val="888888"/>
              </a:buClr>
              <a:buSzPts val="1800"/>
              <a:buNone/>
              <a:defRPr sz="1800">
                <a:solidFill>
                  <a:srgbClr val="888888"/>
                </a:solidFill>
              </a:defRPr>
            </a:lvl3pPr>
            <a:lvl4pPr indent="-228600" lvl="3" marL="1828800" algn="l">
              <a:lnSpc>
                <a:spcPct val="111000"/>
              </a:lnSpc>
              <a:spcBef>
                <a:spcPts val="930"/>
              </a:spcBef>
              <a:spcAft>
                <a:spcPts val="0"/>
              </a:spcAft>
              <a:buClr>
                <a:srgbClr val="888888"/>
              </a:buClr>
              <a:buSzPts val="1600"/>
              <a:buNone/>
              <a:defRPr sz="1600">
                <a:solidFill>
                  <a:srgbClr val="888888"/>
                </a:solidFill>
              </a:defRPr>
            </a:lvl4pPr>
            <a:lvl5pPr indent="-228600" lvl="4" marL="2286000" algn="l">
              <a:lnSpc>
                <a:spcPct val="111000"/>
              </a:lnSpc>
              <a:spcBef>
                <a:spcPts val="930"/>
              </a:spcBef>
              <a:spcAft>
                <a:spcPts val="0"/>
              </a:spcAft>
              <a:buClr>
                <a:srgbClr val="888888"/>
              </a:buClr>
              <a:buSzPts val="1600"/>
              <a:buNone/>
              <a:defRPr sz="1600">
                <a:solidFill>
                  <a:srgbClr val="888888"/>
                </a:solidFill>
              </a:defRPr>
            </a:lvl5pPr>
            <a:lvl6pPr indent="-228600" lvl="5" marL="2743200" algn="l">
              <a:lnSpc>
                <a:spcPct val="111000"/>
              </a:lnSpc>
              <a:spcBef>
                <a:spcPts val="930"/>
              </a:spcBef>
              <a:spcAft>
                <a:spcPts val="0"/>
              </a:spcAft>
              <a:buClr>
                <a:srgbClr val="888888"/>
              </a:buClr>
              <a:buSzPts val="1600"/>
              <a:buNone/>
              <a:defRPr sz="1600">
                <a:solidFill>
                  <a:srgbClr val="888888"/>
                </a:solidFill>
              </a:defRPr>
            </a:lvl6pPr>
            <a:lvl7pPr indent="-228600" lvl="6" marL="3200400" algn="l">
              <a:lnSpc>
                <a:spcPct val="111000"/>
              </a:lnSpc>
              <a:spcBef>
                <a:spcPts val="930"/>
              </a:spcBef>
              <a:spcAft>
                <a:spcPts val="0"/>
              </a:spcAft>
              <a:buClr>
                <a:srgbClr val="888888"/>
              </a:buClr>
              <a:buSzPts val="1600"/>
              <a:buNone/>
              <a:defRPr sz="1600">
                <a:solidFill>
                  <a:srgbClr val="888888"/>
                </a:solidFill>
              </a:defRPr>
            </a:lvl7pPr>
            <a:lvl8pPr indent="-228600" lvl="7" marL="3657600" algn="l">
              <a:lnSpc>
                <a:spcPct val="111000"/>
              </a:lnSpc>
              <a:spcBef>
                <a:spcPts val="930"/>
              </a:spcBef>
              <a:spcAft>
                <a:spcPts val="0"/>
              </a:spcAft>
              <a:buClr>
                <a:srgbClr val="888888"/>
              </a:buClr>
              <a:buSzPts val="1600"/>
              <a:buNone/>
              <a:defRPr sz="1600">
                <a:solidFill>
                  <a:srgbClr val="888888"/>
                </a:solidFill>
              </a:defRPr>
            </a:lvl8pPr>
            <a:lvl9pPr indent="-228600" lvl="8" marL="4114800" algn="l">
              <a:lnSpc>
                <a:spcPct val="111000"/>
              </a:lnSpc>
              <a:spcBef>
                <a:spcPts val="93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7" name="Shape 47"/>
        <p:cNvGrpSpPr/>
        <p:nvPr/>
      </p:nvGrpSpPr>
      <p:grpSpPr>
        <a:xfrm>
          <a:off x="0" y="0"/>
          <a:ext cx="0" cy="0"/>
          <a:chOff x="0" y="0"/>
          <a:chExt cx="0" cy="0"/>
        </a:xfrm>
      </p:grpSpPr>
      <p:sp>
        <p:nvSpPr>
          <p:cNvPr id="48" name="Google Shape;48;p16"/>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6"/>
          <p:cNvSpPr txBox="1"/>
          <p:nvPr>
            <p:ph idx="1" type="body"/>
          </p:nvPr>
        </p:nvSpPr>
        <p:spPr>
          <a:xfrm>
            <a:off x="2933699" y="2438399"/>
            <a:ext cx="4160520" cy="3657601"/>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50" name="Google Shape;50;p16"/>
          <p:cNvSpPr txBox="1"/>
          <p:nvPr>
            <p:ph idx="2" type="body"/>
          </p:nvPr>
        </p:nvSpPr>
        <p:spPr>
          <a:xfrm>
            <a:off x="7543751" y="2438399"/>
            <a:ext cx="4160520" cy="3657601"/>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51" name="Google Shape;51;p16"/>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17"/>
          <p:cNvSpPr txBox="1"/>
          <p:nvPr>
            <p:ph type="title"/>
          </p:nvPr>
        </p:nvSpPr>
        <p:spPr>
          <a:xfrm>
            <a:off x="2933698" y="566928"/>
            <a:ext cx="8770573" cy="1563624"/>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2933699" y="2456408"/>
            <a:ext cx="416052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9000"/>
              </a:lnSpc>
              <a:spcBef>
                <a:spcPts val="930"/>
              </a:spcBef>
              <a:spcAft>
                <a:spcPts val="0"/>
              </a:spcAft>
              <a:buClr>
                <a:schemeClr val="accent2"/>
              </a:buClr>
              <a:buSzPts val="2400"/>
              <a:buNone/>
              <a:defRPr b="0" sz="2400">
                <a:solidFill>
                  <a:schemeClr val="accent2"/>
                </a:solidFill>
              </a:defRPr>
            </a:lvl1pPr>
            <a:lvl2pPr indent="-228600" lvl="1" marL="914400" algn="l">
              <a:lnSpc>
                <a:spcPct val="111000"/>
              </a:lnSpc>
              <a:spcBef>
                <a:spcPts val="930"/>
              </a:spcBef>
              <a:spcAft>
                <a:spcPts val="0"/>
              </a:spcAft>
              <a:buClr>
                <a:srgbClr val="464B56"/>
              </a:buClr>
              <a:buSzPts val="2000"/>
              <a:buNone/>
              <a:defRPr b="1" sz="2000"/>
            </a:lvl2pPr>
            <a:lvl3pPr indent="-228600" lvl="2" marL="1371600" algn="l">
              <a:lnSpc>
                <a:spcPct val="111000"/>
              </a:lnSpc>
              <a:spcBef>
                <a:spcPts val="930"/>
              </a:spcBef>
              <a:spcAft>
                <a:spcPts val="0"/>
              </a:spcAft>
              <a:buClr>
                <a:srgbClr val="464B56"/>
              </a:buClr>
              <a:buSzPts val="1800"/>
              <a:buNone/>
              <a:defRPr b="1" sz="1800"/>
            </a:lvl3pPr>
            <a:lvl4pPr indent="-228600" lvl="3" marL="1828800" algn="l">
              <a:lnSpc>
                <a:spcPct val="111000"/>
              </a:lnSpc>
              <a:spcBef>
                <a:spcPts val="930"/>
              </a:spcBef>
              <a:spcAft>
                <a:spcPts val="0"/>
              </a:spcAft>
              <a:buClr>
                <a:srgbClr val="464B56"/>
              </a:buClr>
              <a:buSzPts val="1600"/>
              <a:buNone/>
              <a:defRPr b="1" sz="1600"/>
            </a:lvl4pPr>
            <a:lvl5pPr indent="-228600" lvl="4" marL="2286000" algn="l">
              <a:lnSpc>
                <a:spcPct val="111000"/>
              </a:lnSpc>
              <a:spcBef>
                <a:spcPts val="930"/>
              </a:spcBef>
              <a:spcAft>
                <a:spcPts val="0"/>
              </a:spcAft>
              <a:buClr>
                <a:srgbClr val="464B56"/>
              </a:buClr>
              <a:buSzPts val="1600"/>
              <a:buNone/>
              <a:defRPr b="1" sz="1600"/>
            </a:lvl5pPr>
            <a:lvl6pPr indent="-228600" lvl="5" marL="2743200" algn="l">
              <a:lnSpc>
                <a:spcPct val="111000"/>
              </a:lnSpc>
              <a:spcBef>
                <a:spcPts val="930"/>
              </a:spcBef>
              <a:spcAft>
                <a:spcPts val="0"/>
              </a:spcAft>
              <a:buClr>
                <a:srgbClr val="474A55"/>
              </a:buClr>
              <a:buSzPts val="1600"/>
              <a:buNone/>
              <a:defRPr b="1" sz="1600"/>
            </a:lvl6pPr>
            <a:lvl7pPr indent="-228600" lvl="6" marL="3200400" algn="l">
              <a:lnSpc>
                <a:spcPct val="111000"/>
              </a:lnSpc>
              <a:spcBef>
                <a:spcPts val="930"/>
              </a:spcBef>
              <a:spcAft>
                <a:spcPts val="0"/>
              </a:spcAft>
              <a:buClr>
                <a:srgbClr val="474A55"/>
              </a:buClr>
              <a:buSzPts val="1600"/>
              <a:buNone/>
              <a:defRPr b="1" sz="1600"/>
            </a:lvl7pPr>
            <a:lvl8pPr indent="-228600" lvl="7" marL="3657600" algn="l">
              <a:lnSpc>
                <a:spcPct val="111000"/>
              </a:lnSpc>
              <a:spcBef>
                <a:spcPts val="930"/>
              </a:spcBef>
              <a:spcAft>
                <a:spcPts val="0"/>
              </a:spcAft>
              <a:buClr>
                <a:srgbClr val="474A55"/>
              </a:buClr>
              <a:buSzPts val="1600"/>
              <a:buNone/>
              <a:defRPr b="1" sz="1600"/>
            </a:lvl8pPr>
            <a:lvl9pPr indent="-228600" lvl="8" marL="4114800" algn="l">
              <a:lnSpc>
                <a:spcPct val="111000"/>
              </a:lnSpc>
              <a:spcBef>
                <a:spcPts val="930"/>
              </a:spcBef>
              <a:spcAft>
                <a:spcPts val="0"/>
              </a:spcAft>
              <a:buClr>
                <a:srgbClr val="474A55"/>
              </a:buClr>
              <a:buSzPts val="1600"/>
              <a:buNone/>
              <a:defRPr b="1" sz="1600"/>
            </a:lvl9pPr>
          </a:lstStyle>
          <a:p/>
        </p:txBody>
      </p:sp>
      <p:sp>
        <p:nvSpPr>
          <p:cNvPr id="57" name="Google Shape;57;p17"/>
          <p:cNvSpPr txBox="1"/>
          <p:nvPr>
            <p:ph idx="2" type="body"/>
          </p:nvPr>
        </p:nvSpPr>
        <p:spPr>
          <a:xfrm>
            <a:off x="2933699" y="3316639"/>
            <a:ext cx="4160520" cy="2779361"/>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58" name="Google Shape;58;p17"/>
          <p:cNvSpPr txBox="1"/>
          <p:nvPr>
            <p:ph idx="3" type="body"/>
          </p:nvPr>
        </p:nvSpPr>
        <p:spPr>
          <a:xfrm>
            <a:off x="7543751" y="2456408"/>
            <a:ext cx="416052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9000"/>
              </a:lnSpc>
              <a:spcBef>
                <a:spcPts val="930"/>
              </a:spcBef>
              <a:spcAft>
                <a:spcPts val="0"/>
              </a:spcAft>
              <a:buClr>
                <a:schemeClr val="accent2"/>
              </a:buClr>
              <a:buSzPts val="2400"/>
              <a:buNone/>
              <a:defRPr b="0" sz="2400">
                <a:solidFill>
                  <a:schemeClr val="accent2"/>
                </a:solidFill>
              </a:defRPr>
            </a:lvl1pPr>
            <a:lvl2pPr indent="-228600" lvl="1" marL="914400" algn="l">
              <a:lnSpc>
                <a:spcPct val="111000"/>
              </a:lnSpc>
              <a:spcBef>
                <a:spcPts val="930"/>
              </a:spcBef>
              <a:spcAft>
                <a:spcPts val="0"/>
              </a:spcAft>
              <a:buClr>
                <a:srgbClr val="464B56"/>
              </a:buClr>
              <a:buSzPts val="2000"/>
              <a:buNone/>
              <a:defRPr b="1" sz="2000"/>
            </a:lvl2pPr>
            <a:lvl3pPr indent="-228600" lvl="2" marL="1371600" algn="l">
              <a:lnSpc>
                <a:spcPct val="111000"/>
              </a:lnSpc>
              <a:spcBef>
                <a:spcPts val="930"/>
              </a:spcBef>
              <a:spcAft>
                <a:spcPts val="0"/>
              </a:spcAft>
              <a:buClr>
                <a:srgbClr val="464B56"/>
              </a:buClr>
              <a:buSzPts val="1800"/>
              <a:buNone/>
              <a:defRPr b="1" sz="1800"/>
            </a:lvl3pPr>
            <a:lvl4pPr indent="-228600" lvl="3" marL="1828800" algn="l">
              <a:lnSpc>
                <a:spcPct val="111000"/>
              </a:lnSpc>
              <a:spcBef>
                <a:spcPts val="930"/>
              </a:spcBef>
              <a:spcAft>
                <a:spcPts val="0"/>
              </a:spcAft>
              <a:buClr>
                <a:srgbClr val="464B56"/>
              </a:buClr>
              <a:buSzPts val="1600"/>
              <a:buNone/>
              <a:defRPr b="1" sz="1600"/>
            </a:lvl4pPr>
            <a:lvl5pPr indent="-228600" lvl="4" marL="2286000" algn="l">
              <a:lnSpc>
                <a:spcPct val="111000"/>
              </a:lnSpc>
              <a:spcBef>
                <a:spcPts val="930"/>
              </a:spcBef>
              <a:spcAft>
                <a:spcPts val="0"/>
              </a:spcAft>
              <a:buClr>
                <a:srgbClr val="464B56"/>
              </a:buClr>
              <a:buSzPts val="1600"/>
              <a:buNone/>
              <a:defRPr b="1" sz="1600"/>
            </a:lvl5pPr>
            <a:lvl6pPr indent="-228600" lvl="5" marL="2743200" algn="l">
              <a:lnSpc>
                <a:spcPct val="111000"/>
              </a:lnSpc>
              <a:spcBef>
                <a:spcPts val="930"/>
              </a:spcBef>
              <a:spcAft>
                <a:spcPts val="0"/>
              </a:spcAft>
              <a:buClr>
                <a:srgbClr val="474A55"/>
              </a:buClr>
              <a:buSzPts val="1600"/>
              <a:buNone/>
              <a:defRPr b="1" sz="1600"/>
            </a:lvl6pPr>
            <a:lvl7pPr indent="-228600" lvl="6" marL="3200400" algn="l">
              <a:lnSpc>
                <a:spcPct val="111000"/>
              </a:lnSpc>
              <a:spcBef>
                <a:spcPts val="930"/>
              </a:spcBef>
              <a:spcAft>
                <a:spcPts val="0"/>
              </a:spcAft>
              <a:buClr>
                <a:srgbClr val="474A55"/>
              </a:buClr>
              <a:buSzPts val="1600"/>
              <a:buNone/>
              <a:defRPr b="1" sz="1600"/>
            </a:lvl7pPr>
            <a:lvl8pPr indent="-228600" lvl="7" marL="3657600" algn="l">
              <a:lnSpc>
                <a:spcPct val="111000"/>
              </a:lnSpc>
              <a:spcBef>
                <a:spcPts val="930"/>
              </a:spcBef>
              <a:spcAft>
                <a:spcPts val="0"/>
              </a:spcAft>
              <a:buClr>
                <a:srgbClr val="474A55"/>
              </a:buClr>
              <a:buSzPts val="1600"/>
              <a:buNone/>
              <a:defRPr b="1" sz="1600"/>
            </a:lvl8pPr>
            <a:lvl9pPr indent="-228600" lvl="8" marL="4114800" algn="l">
              <a:lnSpc>
                <a:spcPct val="111000"/>
              </a:lnSpc>
              <a:spcBef>
                <a:spcPts val="930"/>
              </a:spcBef>
              <a:spcAft>
                <a:spcPts val="0"/>
              </a:spcAft>
              <a:buClr>
                <a:srgbClr val="474A55"/>
              </a:buClr>
              <a:buSzPts val="1600"/>
              <a:buNone/>
              <a:defRPr b="1" sz="1600"/>
            </a:lvl9pPr>
          </a:lstStyle>
          <a:p/>
        </p:txBody>
      </p:sp>
      <p:sp>
        <p:nvSpPr>
          <p:cNvPr id="59" name="Google Shape;59;p17"/>
          <p:cNvSpPr txBox="1"/>
          <p:nvPr>
            <p:ph idx="4" type="body"/>
          </p:nvPr>
        </p:nvSpPr>
        <p:spPr>
          <a:xfrm>
            <a:off x="7543751" y="3316639"/>
            <a:ext cx="4160520" cy="2779361"/>
          </a:xfrm>
          <a:prstGeom prst="rect">
            <a:avLst/>
          </a:prstGeom>
          <a:noFill/>
          <a:ln>
            <a:noFill/>
          </a:ln>
        </p:spPr>
        <p:txBody>
          <a:bodyPr anchorCtr="0" anchor="t" bIns="45700" lIns="91425" spcFirstLastPara="1" rIns="91425" wrap="square" tIns="45700">
            <a:normAutofit/>
          </a:bodyPr>
          <a:lstStyle>
            <a:lvl1pPr indent="-342900" lvl="0" marL="457200" algn="l">
              <a:lnSpc>
                <a:spcPct val="111000"/>
              </a:lnSpc>
              <a:spcBef>
                <a:spcPts val="930"/>
              </a:spcBef>
              <a:spcAft>
                <a:spcPts val="0"/>
              </a:spcAft>
              <a:buClr>
                <a:srgbClr val="464B56"/>
              </a:buClr>
              <a:buSzPts val="1800"/>
              <a:buChar char="–"/>
              <a:defRPr/>
            </a:lvl1pPr>
            <a:lvl2pPr indent="-342900" lvl="1" marL="914400" algn="l">
              <a:lnSpc>
                <a:spcPct val="111000"/>
              </a:lnSpc>
              <a:spcBef>
                <a:spcPts val="930"/>
              </a:spcBef>
              <a:spcAft>
                <a:spcPts val="0"/>
              </a:spcAft>
              <a:buClr>
                <a:srgbClr val="464B56"/>
              </a:buClr>
              <a:buSzPts val="1800"/>
              <a:buChar char="–"/>
              <a:defRPr/>
            </a:lvl2pPr>
            <a:lvl3pPr indent="-342900" lvl="2" marL="1371600" algn="l">
              <a:lnSpc>
                <a:spcPct val="111000"/>
              </a:lnSpc>
              <a:spcBef>
                <a:spcPts val="930"/>
              </a:spcBef>
              <a:spcAft>
                <a:spcPts val="0"/>
              </a:spcAft>
              <a:buClr>
                <a:srgbClr val="464B56"/>
              </a:buClr>
              <a:buSzPts val="1800"/>
              <a:buChar char="–"/>
              <a:defRPr/>
            </a:lvl3pPr>
            <a:lvl4pPr indent="-342900" lvl="3" marL="1828800" algn="l">
              <a:lnSpc>
                <a:spcPct val="111000"/>
              </a:lnSpc>
              <a:spcBef>
                <a:spcPts val="930"/>
              </a:spcBef>
              <a:spcAft>
                <a:spcPts val="0"/>
              </a:spcAft>
              <a:buClr>
                <a:srgbClr val="464B56"/>
              </a:buClr>
              <a:buSzPts val="1800"/>
              <a:buChar char="–"/>
              <a:defRPr/>
            </a:lvl4pPr>
            <a:lvl5pPr indent="-342900" lvl="4" marL="2286000" algn="l">
              <a:lnSpc>
                <a:spcPct val="111000"/>
              </a:lnSpc>
              <a:spcBef>
                <a:spcPts val="930"/>
              </a:spcBef>
              <a:spcAft>
                <a:spcPts val="0"/>
              </a:spcAft>
              <a:buClr>
                <a:srgbClr val="464B56"/>
              </a:buClr>
              <a:buSzPts val="1800"/>
              <a:buChar char="–"/>
              <a:defRPr/>
            </a:lvl5pPr>
            <a:lvl6pPr indent="-342900" lvl="5" marL="2743200" algn="l">
              <a:lnSpc>
                <a:spcPct val="111000"/>
              </a:lnSpc>
              <a:spcBef>
                <a:spcPts val="930"/>
              </a:spcBef>
              <a:spcAft>
                <a:spcPts val="0"/>
              </a:spcAft>
              <a:buClr>
                <a:srgbClr val="474A55"/>
              </a:buClr>
              <a:buSzPts val="1800"/>
              <a:buChar char="–"/>
              <a:defRPr/>
            </a:lvl6pPr>
            <a:lvl7pPr indent="-342900" lvl="6" marL="3200400" algn="l">
              <a:lnSpc>
                <a:spcPct val="111000"/>
              </a:lnSpc>
              <a:spcBef>
                <a:spcPts val="930"/>
              </a:spcBef>
              <a:spcAft>
                <a:spcPts val="0"/>
              </a:spcAft>
              <a:buClr>
                <a:srgbClr val="474A55"/>
              </a:buClr>
              <a:buSzPts val="1800"/>
              <a:buChar char="–"/>
              <a:defRPr/>
            </a:lvl7pPr>
            <a:lvl8pPr indent="-342900" lvl="7" marL="3657600" algn="l">
              <a:lnSpc>
                <a:spcPct val="111000"/>
              </a:lnSpc>
              <a:spcBef>
                <a:spcPts val="930"/>
              </a:spcBef>
              <a:spcAft>
                <a:spcPts val="0"/>
              </a:spcAft>
              <a:buClr>
                <a:srgbClr val="474A55"/>
              </a:buClr>
              <a:buSzPts val="1800"/>
              <a:buChar char="–"/>
              <a:defRPr/>
            </a:lvl8pPr>
            <a:lvl9pPr indent="-342900" lvl="8" marL="4114800" algn="l">
              <a:lnSpc>
                <a:spcPct val="111000"/>
              </a:lnSpc>
              <a:spcBef>
                <a:spcPts val="930"/>
              </a:spcBef>
              <a:spcAft>
                <a:spcPts val="0"/>
              </a:spcAft>
              <a:buClr>
                <a:srgbClr val="474A55"/>
              </a:buClr>
              <a:buSzPts val="1800"/>
              <a:buChar char="–"/>
              <a:defRPr/>
            </a:lvl9pPr>
          </a:lstStyle>
          <a:p/>
        </p:txBody>
      </p:sp>
      <p:sp>
        <p:nvSpPr>
          <p:cNvPr id="60" name="Google Shape;60;p17"/>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7"/>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18"/>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lvl1pPr lvl="0" algn="l">
              <a:lnSpc>
                <a:spcPct val="99000"/>
              </a:lnSpc>
              <a:spcBef>
                <a:spcPts val="0"/>
              </a:spcBef>
              <a:spcAft>
                <a:spcPts val="0"/>
              </a:spcAft>
              <a:buClr>
                <a:srgbClr val="464B5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8"/>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chemeClr val="lt2"/>
        </a:solidFill>
      </p:bgPr>
    </p:bg>
    <p:spTree>
      <p:nvGrpSpPr>
        <p:cNvPr id="68" name="Shape 68"/>
        <p:cNvGrpSpPr/>
        <p:nvPr/>
      </p:nvGrpSpPr>
      <p:grpSpPr>
        <a:xfrm>
          <a:off x="0" y="0"/>
          <a:ext cx="0" cy="0"/>
          <a:chOff x="0" y="0"/>
          <a:chExt cx="0" cy="0"/>
        </a:xfrm>
      </p:grpSpPr>
      <p:grpSp>
        <p:nvGrpSpPr>
          <p:cNvPr id="69" name="Google Shape;69;p19" title="Feathers"/>
          <p:cNvGrpSpPr/>
          <p:nvPr/>
        </p:nvGrpSpPr>
        <p:grpSpPr>
          <a:xfrm>
            <a:off x="400714" y="362425"/>
            <a:ext cx="3495979" cy="6204388"/>
            <a:chOff x="400714" y="362425"/>
            <a:chExt cx="3495979" cy="6204388"/>
          </a:xfrm>
        </p:grpSpPr>
        <p:sp>
          <p:nvSpPr>
            <p:cNvPr id="70" name="Google Shape;70;p19"/>
            <p:cNvSpPr/>
            <p:nvPr/>
          </p:nvSpPr>
          <p:spPr>
            <a:xfrm>
              <a:off x="400714" y="362425"/>
              <a:ext cx="2218442" cy="6204388"/>
            </a:xfrm>
            <a:custGeom>
              <a:rect b="b" l="l" r="r" t="t"/>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9"/>
            <p:cNvSpPr/>
            <p:nvPr/>
          </p:nvSpPr>
          <p:spPr>
            <a:xfrm>
              <a:off x="1133752" y="1810138"/>
              <a:ext cx="2762941" cy="4746626"/>
            </a:xfrm>
            <a:custGeom>
              <a:rect b="b" l="l" r="r" t="t"/>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19"/>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20" title="Feather"/>
          <p:cNvSpPr/>
          <p:nvPr/>
        </p:nvSpPr>
        <p:spPr>
          <a:xfrm flipH="1" rot="2047334">
            <a:off x="8572457" y="453681"/>
            <a:ext cx="3409445" cy="5857295"/>
          </a:xfrm>
          <a:custGeom>
            <a:rect b="b" l="l" r="r" t="t"/>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
          <p:cNvSpPr txBox="1"/>
          <p:nvPr>
            <p:ph type="title"/>
          </p:nvPr>
        </p:nvSpPr>
        <p:spPr>
          <a:xfrm>
            <a:off x="8476488" y="1503907"/>
            <a:ext cx="3227715" cy="1687924"/>
          </a:xfrm>
          <a:prstGeom prst="rect">
            <a:avLst/>
          </a:prstGeom>
          <a:noFill/>
          <a:ln>
            <a:noFill/>
          </a:ln>
        </p:spPr>
        <p:txBody>
          <a:bodyPr anchorCtr="0" anchor="b" bIns="45700" lIns="91425" spcFirstLastPara="1" rIns="91425" wrap="square" tIns="45700">
            <a:normAutofit/>
          </a:bodyPr>
          <a:lstStyle>
            <a:lvl1pPr lvl="0" algn="l">
              <a:lnSpc>
                <a:spcPct val="104000"/>
              </a:lnSpc>
              <a:spcBef>
                <a:spcPts val="0"/>
              </a:spcBef>
              <a:spcAft>
                <a:spcPts val="0"/>
              </a:spcAft>
              <a:buClr>
                <a:srgbClr val="464B56"/>
              </a:buClr>
              <a:buSzPts val="3400"/>
              <a:buFont typeface="Century Schoolbook"/>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0"/>
          <p:cNvSpPr txBox="1"/>
          <p:nvPr>
            <p:ph idx="1" type="body"/>
          </p:nvPr>
        </p:nvSpPr>
        <p:spPr>
          <a:xfrm>
            <a:off x="487730" y="441414"/>
            <a:ext cx="7597040" cy="5654586"/>
          </a:xfrm>
          <a:prstGeom prst="rect">
            <a:avLst/>
          </a:prstGeom>
          <a:noFill/>
          <a:ln>
            <a:noFill/>
          </a:ln>
        </p:spPr>
        <p:txBody>
          <a:bodyPr anchorCtr="0" anchor="t" bIns="45700" lIns="91425" spcFirstLastPara="1" rIns="91425" wrap="square" tIns="45700">
            <a:normAutofit/>
          </a:bodyPr>
          <a:lstStyle>
            <a:lvl1pPr indent="-355600" lvl="0" marL="457200" algn="l">
              <a:lnSpc>
                <a:spcPct val="111000"/>
              </a:lnSpc>
              <a:spcBef>
                <a:spcPts val="930"/>
              </a:spcBef>
              <a:spcAft>
                <a:spcPts val="0"/>
              </a:spcAft>
              <a:buClr>
                <a:srgbClr val="464B56"/>
              </a:buClr>
              <a:buSzPts val="2000"/>
              <a:buChar char="–"/>
              <a:defRPr sz="2000"/>
            </a:lvl1pPr>
            <a:lvl2pPr indent="-342900" lvl="1" marL="914400" algn="l">
              <a:lnSpc>
                <a:spcPct val="111000"/>
              </a:lnSpc>
              <a:spcBef>
                <a:spcPts val="930"/>
              </a:spcBef>
              <a:spcAft>
                <a:spcPts val="0"/>
              </a:spcAft>
              <a:buClr>
                <a:srgbClr val="464B56"/>
              </a:buClr>
              <a:buSzPts val="1800"/>
              <a:buChar char="–"/>
              <a:defRPr sz="1800"/>
            </a:lvl2pPr>
            <a:lvl3pPr indent="-330200" lvl="2" marL="1371600" algn="l">
              <a:lnSpc>
                <a:spcPct val="111000"/>
              </a:lnSpc>
              <a:spcBef>
                <a:spcPts val="930"/>
              </a:spcBef>
              <a:spcAft>
                <a:spcPts val="0"/>
              </a:spcAft>
              <a:buClr>
                <a:srgbClr val="464B56"/>
              </a:buClr>
              <a:buSzPts val="1600"/>
              <a:buChar char="–"/>
              <a:defRPr sz="1600"/>
            </a:lvl3pPr>
            <a:lvl4pPr indent="-317500" lvl="3" marL="1828800" algn="l">
              <a:lnSpc>
                <a:spcPct val="111000"/>
              </a:lnSpc>
              <a:spcBef>
                <a:spcPts val="930"/>
              </a:spcBef>
              <a:spcAft>
                <a:spcPts val="0"/>
              </a:spcAft>
              <a:buClr>
                <a:srgbClr val="464B56"/>
              </a:buClr>
              <a:buSzPts val="1400"/>
              <a:buChar char="–"/>
              <a:defRPr sz="1400"/>
            </a:lvl4pPr>
            <a:lvl5pPr indent="-317500" lvl="4" marL="2286000" algn="l">
              <a:lnSpc>
                <a:spcPct val="111000"/>
              </a:lnSpc>
              <a:spcBef>
                <a:spcPts val="930"/>
              </a:spcBef>
              <a:spcAft>
                <a:spcPts val="0"/>
              </a:spcAft>
              <a:buClr>
                <a:srgbClr val="464B56"/>
              </a:buClr>
              <a:buSzPts val="1400"/>
              <a:buChar char="–"/>
              <a:defRPr sz="1400"/>
            </a:lvl5pPr>
            <a:lvl6pPr indent="-317500" lvl="5" marL="2743200" algn="l">
              <a:lnSpc>
                <a:spcPct val="111000"/>
              </a:lnSpc>
              <a:spcBef>
                <a:spcPts val="930"/>
              </a:spcBef>
              <a:spcAft>
                <a:spcPts val="0"/>
              </a:spcAft>
              <a:buClr>
                <a:srgbClr val="474A55"/>
              </a:buClr>
              <a:buSzPts val="1400"/>
              <a:buChar char="–"/>
              <a:defRPr sz="1400"/>
            </a:lvl6pPr>
            <a:lvl7pPr indent="-317500" lvl="6" marL="3200400" algn="l">
              <a:lnSpc>
                <a:spcPct val="111000"/>
              </a:lnSpc>
              <a:spcBef>
                <a:spcPts val="930"/>
              </a:spcBef>
              <a:spcAft>
                <a:spcPts val="0"/>
              </a:spcAft>
              <a:buClr>
                <a:srgbClr val="474A55"/>
              </a:buClr>
              <a:buSzPts val="1400"/>
              <a:buChar char="–"/>
              <a:defRPr sz="1400"/>
            </a:lvl7pPr>
            <a:lvl8pPr indent="-317500" lvl="7" marL="3657600" algn="l">
              <a:lnSpc>
                <a:spcPct val="111000"/>
              </a:lnSpc>
              <a:spcBef>
                <a:spcPts val="930"/>
              </a:spcBef>
              <a:spcAft>
                <a:spcPts val="0"/>
              </a:spcAft>
              <a:buClr>
                <a:srgbClr val="474A55"/>
              </a:buClr>
              <a:buSzPts val="1400"/>
              <a:buChar char="–"/>
              <a:defRPr sz="1400"/>
            </a:lvl8pPr>
            <a:lvl9pPr indent="-317500" lvl="8" marL="4114800" algn="l">
              <a:lnSpc>
                <a:spcPct val="111000"/>
              </a:lnSpc>
              <a:spcBef>
                <a:spcPts val="930"/>
              </a:spcBef>
              <a:spcAft>
                <a:spcPts val="0"/>
              </a:spcAft>
              <a:buClr>
                <a:srgbClr val="474A55"/>
              </a:buClr>
              <a:buSzPts val="1400"/>
              <a:buChar char="–"/>
              <a:defRPr sz="1400"/>
            </a:lvl9pPr>
          </a:lstStyle>
          <a:p/>
        </p:txBody>
      </p:sp>
      <p:sp>
        <p:nvSpPr>
          <p:cNvPr id="79" name="Google Shape;79;p20"/>
          <p:cNvSpPr txBox="1"/>
          <p:nvPr>
            <p:ph idx="2" type="body"/>
          </p:nvPr>
        </p:nvSpPr>
        <p:spPr>
          <a:xfrm>
            <a:off x="8476488" y="3223803"/>
            <a:ext cx="3227715" cy="2872197"/>
          </a:xfrm>
          <a:prstGeom prst="rect">
            <a:avLst/>
          </a:prstGeom>
          <a:noFill/>
          <a:ln>
            <a:noFill/>
          </a:ln>
        </p:spPr>
        <p:txBody>
          <a:bodyPr anchorCtr="0" anchor="t" bIns="45700" lIns="91425" spcFirstLastPara="1" rIns="91425" wrap="square" tIns="45700">
            <a:normAutofit/>
          </a:bodyPr>
          <a:lstStyle>
            <a:lvl1pPr indent="-228600" lvl="0" marL="457200" algn="l">
              <a:lnSpc>
                <a:spcPct val="111000"/>
              </a:lnSpc>
              <a:spcBef>
                <a:spcPts val="1400"/>
              </a:spcBef>
              <a:spcAft>
                <a:spcPts val="0"/>
              </a:spcAft>
              <a:buClr>
                <a:srgbClr val="464B56"/>
              </a:buClr>
              <a:buSzPts val="1600"/>
              <a:buNone/>
              <a:defRPr sz="1600"/>
            </a:lvl1pPr>
            <a:lvl2pPr indent="-228600" lvl="1" marL="914400" algn="l">
              <a:lnSpc>
                <a:spcPct val="111000"/>
              </a:lnSpc>
              <a:spcBef>
                <a:spcPts val="930"/>
              </a:spcBef>
              <a:spcAft>
                <a:spcPts val="0"/>
              </a:spcAft>
              <a:buClr>
                <a:srgbClr val="464B56"/>
              </a:buClr>
              <a:buSzPts val="1400"/>
              <a:buNone/>
              <a:defRPr sz="1400"/>
            </a:lvl2pPr>
            <a:lvl3pPr indent="-228600" lvl="2" marL="1371600" algn="l">
              <a:lnSpc>
                <a:spcPct val="111000"/>
              </a:lnSpc>
              <a:spcBef>
                <a:spcPts val="930"/>
              </a:spcBef>
              <a:spcAft>
                <a:spcPts val="0"/>
              </a:spcAft>
              <a:buClr>
                <a:srgbClr val="464B56"/>
              </a:buClr>
              <a:buSzPts val="1200"/>
              <a:buNone/>
              <a:defRPr sz="1200"/>
            </a:lvl3pPr>
            <a:lvl4pPr indent="-228600" lvl="3" marL="1828800" algn="l">
              <a:lnSpc>
                <a:spcPct val="111000"/>
              </a:lnSpc>
              <a:spcBef>
                <a:spcPts val="930"/>
              </a:spcBef>
              <a:spcAft>
                <a:spcPts val="0"/>
              </a:spcAft>
              <a:buClr>
                <a:srgbClr val="464B56"/>
              </a:buClr>
              <a:buSzPts val="1000"/>
              <a:buNone/>
              <a:defRPr sz="1000"/>
            </a:lvl4pPr>
            <a:lvl5pPr indent="-228600" lvl="4" marL="2286000" algn="l">
              <a:lnSpc>
                <a:spcPct val="111000"/>
              </a:lnSpc>
              <a:spcBef>
                <a:spcPts val="930"/>
              </a:spcBef>
              <a:spcAft>
                <a:spcPts val="0"/>
              </a:spcAft>
              <a:buClr>
                <a:srgbClr val="464B56"/>
              </a:buClr>
              <a:buSzPts val="1000"/>
              <a:buNone/>
              <a:defRPr sz="1000"/>
            </a:lvl5pPr>
            <a:lvl6pPr indent="-228600" lvl="5" marL="2743200" algn="l">
              <a:lnSpc>
                <a:spcPct val="111000"/>
              </a:lnSpc>
              <a:spcBef>
                <a:spcPts val="930"/>
              </a:spcBef>
              <a:spcAft>
                <a:spcPts val="0"/>
              </a:spcAft>
              <a:buClr>
                <a:srgbClr val="474A55"/>
              </a:buClr>
              <a:buSzPts val="1000"/>
              <a:buNone/>
              <a:defRPr sz="1000"/>
            </a:lvl6pPr>
            <a:lvl7pPr indent="-228600" lvl="6" marL="3200400" algn="l">
              <a:lnSpc>
                <a:spcPct val="111000"/>
              </a:lnSpc>
              <a:spcBef>
                <a:spcPts val="930"/>
              </a:spcBef>
              <a:spcAft>
                <a:spcPts val="0"/>
              </a:spcAft>
              <a:buClr>
                <a:srgbClr val="474A55"/>
              </a:buClr>
              <a:buSzPts val="1000"/>
              <a:buNone/>
              <a:defRPr sz="1000"/>
            </a:lvl7pPr>
            <a:lvl8pPr indent="-228600" lvl="7" marL="3657600" algn="l">
              <a:lnSpc>
                <a:spcPct val="111000"/>
              </a:lnSpc>
              <a:spcBef>
                <a:spcPts val="930"/>
              </a:spcBef>
              <a:spcAft>
                <a:spcPts val="0"/>
              </a:spcAft>
              <a:buClr>
                <a:srgbClr val="474A55"/>
              </a:buClr>
              <a:buSzPts val="1000"/>
              <a:buNone/>
              <a:defRPr sz="1000"/>
            </a:lvl8pPr>
            <a:lvl9pPr indent="-228600" lvl="8" marL="4114800" algn="l">
              <a:lnSpc>
                <a:spcPct val="111000"/>
              </a:lnSpc>
              <a:spcBef>
                <a:spcPts val="930"/>
              </a:spcBef>
              <a:spcAft>
                <a:spcPts val="0"/>
              </a:spcAft>
              <a:buClr>
                <a:srgbClr val="474A55"/>
              </a:buClr>
              <a:buSzPts val="1000"/>
              <a:buNone/>
              <a:defRPr sz="1000"/>
            </a:lvl9pPr>
          </a:lstStyle>
          <a:p/>
        </p:txBody>
      </p:sp>
      <p:sp>
        <p:nvSpPr>
          <p:cNvPr id="80" name="Google Shape;80;p20"/>
          <p:cNvSpPr txBox="1"/>
          <p:nvPr>
            <p:ph idx="10" type="dt"/>
          </p:nvPr>
        </p:nvSpPr>
        <p:spPr>
          <a:xfrm>
            <a:off x="8476555" y="6286500"/>
            <a:ext cx="322771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487730" y="6286500"/>
            <a:ext cx="759704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8476488" y="373604"/>
            <a:ext cx="3227715" cy="816481"/>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1pPr>
            <a:lvl2pPr indent="0" lvl="1"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2pPr>
            <a:lvl3pPr indent="0" lvl="2"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3pPr>
            <a:lvl4pPr indent="0" lvl="3"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4pPr>
            <a:lvl5pPr indent="0" lvl="4"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5pPr>
            <a:lvl6pPr indent="0" lvl="5"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6pPr>
            <a:lvl7pPr indent="0" lvl="6"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7pPr>
            <a:lvl8pPr indent="0" lvl="7"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8pPr>
            <a:lvl9pPr indent="0" lvl="8"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3" name="Shape 83"/>
        <p:cNvGrpSpPr/>
        <p:nvPr/>
      </p:nvGrpSpPr>
      <p:grpSpPr>
        <a:xfrm>
          <a:off x="0" y="0"/>
          <a:ext cx="0" cy="0"/>
          <a:chOff x="0" y="0"/>
          <a:chExt cx="0" cy="0"/>
        </a:xfrm>
      </p:grpSpPr>
      <p:sp>
        <p:nvSpPr>
          <p:cNvPr id="84" name="Google Shape;84;p21" title="Feather"/>
          <p:cNvSpPr/>
          <p:nvPr/>
        </p:nvSpPr>
        <p:spPr>
          <a:xfrm flipH="1" rot="2047334">
            <a:off x="8572457" y="453681"/>
            <a:ext cx="3409445" cy="5857295"/>
          </a:xfrm>
          <a:custGeom>
            <a:rect b="b" l="l" r="r" t="t"/>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1"/>
          <p:cNvSpPr txBox="1"/>
          <p:nvPr>
            <p:ph type="title"/>
          </p:nvPr>
        </p:nvSpPr>
        <p:spPr>
          <a:xfrm>
            <a:off x="8476488" y="1503910"/>
            <a:ext cx="3230625" cy="1687924"/>
          </a:xfrm>
          <a:prstGeom prst="rect">
            <a:avLst/>
          </a:prstGeom>
          <a:noFill/>
          <a:ln>
            <a:noFill/>
          </a:ln>
        </p:spPr>
        <p:txBody>
          <a:bodyPr anchorCtr="0" anchor="b" bIns="45700" lIns="91425" spcFirstLastPara="1" rIns="91425" wrap="square" tIns="45700">
            <a:noAutofit/>
          </a:bodyPr>
          <a:lstStyle>
            <a:lvl1pPr lvl="0" algn="l">
              <a:lnSpc>
                <a:spcPct val="104000"/>
              </a:lnSpc>
              <a:spcBef>
                <a:spcPts val="0"/>
              </a:spcBef>
              <a:spcAft>
                <a:spcPts val="0"/>
              </a:spcAft>
              <a:buClr>
                <a:srgbClr val="464B56"/>
              </a:buClr>
              <a:buSzPts val="3400"/>
              <a:buFont typeface="Century Schoolbook"/>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1"/>
          <p:cNvSpPr/>
          <p:nvPr>
            <p:ph idx="2" type="pic"/>
          </p:nvPr>
        </p:nvSpPr>
        <p:spPr>
          <a:xfrm>
            <a:off x="0" y="0"/>
            <a:ext cx="8102651" cy="6857999"/>
          </a:xfrm>
          <a:prstGeom prst="rect">
            <a:avLst/>
          </a:prstGeom>
          <a:noFill/>
          <a:ln>
            <a:noFill/>
          </a:ln>
        </p:spPr>
        <p:txBody>
          <a:bodyPr anchorCtr="0" anchor="t" bIns="45700" lIns="91425" spcFirstLastPara="1" rIns="91425" wrap="square" tIns="45700">
            <a:normAutofit/>
          </a:bodyPr>
          <a:lstStyle>
            <a:lvl1pPr lvl="0" marR="0" rtl="0" algn="l">
              <a:lnSpc>
                <a:spcPct val="111000"/>
              </a:lnSpc>
              <a:spcBef>
                <a:spcPts val="930"/>
              </a:spcBef>
              <a:spcAft>
                <a:spcPts val="0"/>
              </a:spcAft>
              <a:buClr>
                <a:srgbClr val="464B56"/>
              </a:buClr>
              <a:buSzPts val="3200"/>
              <a:buFont typeface="Corbel"/>
              <a:buNone/>
              <a:defRPr b="0" i="0" sz="3200" u="none" cap="none" strike="noStrike">
                <a:solidFill>
                  <a:srgbClr val="464B56"/>
                </a:solidFill>
                <a:latin typeface="Calibri"/>
                <a:ea typeface="Calibri"/>
                <a:cs typeface="Calibri"/>
                <a:sym typeface="Calibri"/>
              </a:defRPr>
            </a:lvl1pPr>
            <a:lvl2pPr lvl="1" marR="0" rtl="0" algn="l">
              <a:lnSpc>
                <a:spcPct val="111000"/>
              </a:lnSpc>
              <a:spcBef>
                <a:spcPts val="930"/>
              </a:spcBef>
              <a:spcAft>
                <a:spcPts val="0"/>
              </a:spcAft>
              <a:buClr>
                <a:srgbClr val="464B56"/>
              </a:buClr>
              <a:buSzPts val="2800"/>
              <a:buFont typeface="Corbel"/>
              <a:buNone/>
              <a:defRPr b="0" i="0" sz="2800" u="none" cap="none" strike="noStrike">
                <a:solidFill>
                  <a:srgbClr val="464B56"/>
                </a:solidFill>
                <a:latin typeface="Calibri"/>
                <a:ea typeface="Calibri"/>
                <a:cs typeface="Calibri"/>
                <a:sym typeface="Calibri"/>
              </a:defRPr>
            </a:lvl2pPr>
            <a:lvl3pPr lvl="2" marR="0" rtl="0" algn="l">
              <a:lnSpc>
                <a:spcPct val="111000"/>
              </a:lnSpc>
              <a:spcBef>
                <a:spcPts val="930"/>
              </a:spcBef>
              <a:spcAft>
                <a:spcPts val="0"/>
              </a:spcAft>
              <a:buClr>
                <a:srgbClr val="464B56"/>
              </a:buClr>
              <a:buSzPts val="2400"/>
              <a:buFont typeface="Corbel"/>
              <a:buNone/>
              <a:defRPr b="0" i="1" sz="2400" u="none" cap="none" strike="noStrike">
                <a:solidFill>
                  <a:srgbClr val="464B56"/>
                </a:solidFill>
                <a:latin typeface="Calibri"/>
                <a:ea typeface="Calibri"/>
                <a:cs typeface="Calibri"/>
                <a:sym typeface="Calibri"/>
              </a:defRPr>
            </a:lvl3pPr>
            <a:lvl4pPr lvl="3" marR="0" rtl="0" algn="l">
              <a:lnSpc>
                <a:spcPct val="111000"/>
              </a:lnSpc>
              <a:spcBef>
                <a:spcPts val="930"/>
              </a:spcBef>
              <a:spcAft>
                <a:spcPts val="0"/>
              </a:spcAft>
              <a:buClr>
                <a:srgbClr val="464B56"/>
              </a:buClr>
              <a:buSzPts val="2000"/>
              <a:buFont typeface="Corbel"/>
              <a:buNone/>
              <a:defRPr b="0" i="0" sz="2000" u="none" cap="none" strike="noStrike">
                <a:solidFill>
                  <a:srgbClr val="464B56"/>
                </a:solidFill>
                <a:latin typeface="Calibri"/>
                <a:ea typeface="Calibri"/>
                <a:cs typeface="Calibri"/>
                <a:sym typeface="Calibri"/>
              </a:defRPr>
            </a:lvl4pPr>
            <a:lvl5pPr lvl="4" marR="0" rtl="0" algn="l">
              <a:lnSpc>
                <a:spcPct val="111000"/>
              </a:lnSpc>
              <a:spcBef>
                <a:spcPts val="930"/>
              </a:spcBef>
              <a:spcAft>
                <a:spcPts val="0"/>
              </a:spcAft>
              <a:buClr>
                <a:srgbClr val="464B56"/>
              </a:buClr>
              <a:buSzPts val="2000"/>
              <a:buFont typeface="Corbel"/>
              <a:buNone/>
              <a:defRPr b="0" i="1" sz="2000" u="none" cap="none" strike="noStrike">
                <a:solidFill>
                  <a:srgbClr val="464B56"/>
                </a:solidFill>
                <a:latin typeface="Calibri"/>
                <a:ea typeface="Calibri"/>
                <a:cs typeface="Calibri"/>
                <a:sym typeface="Calibri"/>
              </a:defRPr>
            </a:lvl5pPr>
            <a:lvl6pPr lvl="5" marR="0" rtl="0" algn="l">
              <a:lnSpc>
                <a:spcPct val="111000"/>
              </a:lnSpc>
              <a:spcBef>
                <a:spcPts val="930"/>
              </a:spcBef>
              <a:spcAft>
                <a:spcPts val="0"/>
              </a:spcAft>
              <a:buClr>
                <a:srgbClr val="474A55"/>
              </a:buClr>
              <a:buSzPts val="2000"/>
              <a:buFont typeface="Corbel"/>
              <a:buNone/>
              <a:defRPr b="0" i="0" sz="2000" u="none" cap="none" strike="noStrike">
                <a:solidFill>
                  <a:srgbClr val="474A55"/>
                </a:solidFill>
                <a:latin typeface="Calibri"/>
                <a:ea typeface="Calibri"/>
                <a:cs typeface="Calibri"/>
                <a:sym typeface="Calibri"/>
              </a:defRPr>
            </a:lvl6pPr>
            <a:lvl7pPr lvl="6" marR="0" rtl="0" algn="l">
              <a:lnSpc>
                <a:spcPct val="111000"/>
              </a:lnSpc>
              <a:spcBef>
                <a:spcPts val="930"/>
              </a:spcBef>
              <a:spcAft>
                <a:spcPts val="0"/>
              </a:spcAft>
              <a:buClr>
                <a:srgbClr val="474A55"/>
              </a:buClr>
              <a:buSzPts val="2000"/>
              <a:buFont typeface="Corbel"/>
              <a:buNone/>
              <a:defRPr b="0" i="1" sz="2000" u="none" cap="none" strike="noStrike">
                <a:solidFill>
                  <a:srgbClr val="474A55"/>
                </a:solidFill>
                <a:latin typeface="Calibri"/>
                <a:ea typeface="Calibri"/>
                <a:cs typeface="Calibri"/>
                <a:sym typeface="Calibri"/>
              </a:defRPr>
            </a:lvl7pPr>
            <a:lvl8pPr lvl="7" marR="0" rtl="0" algn="l">
              <a:lnSpc>
                <a:spcPct val="111000"/>
              </a:lnSpc>
              <a:spcBef>
                <a:spcPts val="930"/>
              </a:spcBef>
              <a:spcAft>
                <a:spcPts val="0"/>
              </a:spcAft>
              <a:buClr>
                <a:srgbClr val="474A55"/>
              </a:buClr>
              <a:buSzPts val="2000"/>
              <a:buFont typeface="Corbel"/>
              <a:buNone/>
              <a:defRPr b="0" i="0" sz="2000" u="none" cap="none" strike="noStrike">
                <a:solidFill>
                  <a:srgbClr val="474A55"/>
                </a:solidFill>
                <a:latin typeface="Calibri"/>
                <a:ea typeface="Calibri"/>
                <a:cs typeface="Calibri"/>
                <a:sym typeface="Calibri"/>
              </a:defRPr>
            </a:lvl8pPr>
            <a:lvl9pPr lvl="8" marR="0" rtl="0" algn="l">
              <a:lnSpc>
                <a:spcPct val="111000"/>
              </a:lnSpc>
              <a:spcBef>
                <a:spcPts val="930"/>
              </a:spcBef>
              <a:spcAft>
                <a:spcPts val="0"/>
              </a:spcAft>
              <a:buClr>
                <a:srgbClr val="474A55"/>
              </a:buClr>
              <a:buSzPts val="2000"/>
              <a:buFont typeface="Corbel"/>
              <a:buNone/>
              <a:defRPr b="0" i="1" sz="2000" u="none" cap="none" strike="noStrike">
                <a:solidFill>
                  <a:srgbClr val="474A55"/>
                </a:solidFill>
                <a:latin typeface="Calibri"/>
                <a:ea typeface="Calibri"/>
                <a:cs typeface="Calibri"/>
                <a:sym typeface="Calibri"/>
              </a:defRPr>
            </a:lvl9pPr>
          </a:lstStyle>
          <a:p/>
        </p:txBody>
      </p:sp>
      <p:sp>
        <p:nvSpPr>
          <p:cNvPr id="87" name="Google Shape;87;p21"/>
          <p:cNvSpPr txBox="1"/>
          <p:nvPr>
            <p:ph idx="1" type="body"/>
          </p:nvPr>
        </p:nvSpPr>
        <p:spPr>
          <a:xfrm>
            <a:off x="8476488" y="3223806"/>
            <a:ext cx="3227832" cy="2872194"/>
          </a:xfrm>
          <a:prstGeom prst="rect">
            <a:avLst/>
          </a:prstGeom>
          <a:noFill/>
          <a:ln>
            <a:noFill/>
          </a:ln>
        </p:spPr>
        <p:txBody>
          <a:bodyPr anchorCtr="0" anchor="t" bIns="45700" lIns="91425" spcFirstLastPara="1" rIns="91425" wrap="square" tIns="45700">
            <a:normAutofit/>
          </a:bodyPr>
          <a:lstStyle>
            <a:lvl1pPr indent="-228600" lvl="0" marL="457200" algn="l">
              <a:lnSpc>
                <a:spcPct val="111000"/>
              </a:lnSpc>
              <a:spcBef>
                <a:spcPts val="1400"/>
              </a:spcBef>
              <a:spcAft>
                <a:spcPts val="0"/>
              </a:spcAft>
              <a:buClr>
                <a:srgbClr val="464B56"/>
              </a:buClr>
              <a:buSzPts val="1600"/>
              <a:buNone/>
              <a:defRPr sz="1600"/>
            </a:lvl1pPr>
            <a:lvl2pPr indent="-228600" lvl="1" marL="914400" algn="l">
              <a:lnSpc>
                <a:spcPct val="111000"/>
              </a:lnSpc>
              <a:spcBef>
                <a:spcPts val="930"/>
              </a:spcBef>
              <a:spcAft>
                <a:spcPts val="0"/>
              </a:spcAft>
              <a:buClr>
                <a:srgbClr val="464B56"/>
              </a:buClr>
              <a:buSzPts val="1400"/>
              <a:buNone/>
              <a:defRPr sz="1400"/>
            </a:lvl2pPr>
            <a:lvl3pPr indent="-228600" lvl="2" marL="1371600" algn="l">
              <a:lnSpc>
                <a:spcPct val="111000"/>
              </a:lnSpc>
              <a:spcBef>
                <a:spcPts val="930"/>
              </a:spcBef>
              <a:spcAft>
                <a:spcPts val="0"/>
              </a:spcAft>
              <a:buClr>
                <a:srgbClr val="464B56"/>
              </a:buClr>
              <a:buSzPts val="1200"/>
              <a:buNone/>
              <a:defRPr sz="1200"/>
            </a:lvl3pPr>
            <a:lvl4pPr indent="-228600" lvl="3" marL="1828800" algn="l">
              <a:lnSpc>
                <a:spcPct val="111000"/>
              </a:lnSpc>
              <a:spcBef>
                <a:spcPts val="930"/>
              </a:spcBef>
              <a:spcAft>
                <a:spcPts val="0"/>
              </a:spcAft>
              <a:buClr>
                <a:srgbClr val="464B56"/>
              </a:buClr>
              <a:buSzPts val="1000"/>
              <a:buNone/>
              <a:defRPr sz="1000"/>
            </a:lvl4pPr>
            <a:lvl5pPr indent="-228600" lvl="4" marL="2286000" algn="l">
              <a:lnSpc>
                <a:spcPct val="111000"/>
              </a:lnSpc>
              <a:spcBef>
                <a:spcPts val="930"/>
              </a:spcBef>
              <a:spcAft>
                <a:spcPts val="0"/>
              </a:spcAft>
              <a:buClr>
                <a:srgbClr val="464B56"/>
              </a:buClr>
              <a:buSzPts val="1000"/>
              <a:buNone/>
              <a:defRPr sz="1000"/>
            </a:lvl5pPr>
            <a:lvl6pPr indent="-228600" lvl="5" marL="2743200" algn="l">
              <a:lnSpc>
                <a:spcPct val="111000"/>
              </a:lnSpc>
              <a:spcBef>
                <a:spcPts val="930"/>
              </a:spcBef>
              <a:spcAft>
                <a:spcPts val="0"/>
              </a:spcAft>
              <a:buClr>
                <a:srgbClr val="474A55"/>
              </a:buClr>
              <a:buSzPts val="1000"/>
              <a:buNone/>
              <a:defRPr sz="1000"/>
            </a:lvl6pPr>
            <a:lvl7pPr indent="-228600" lvl="6" marL="3200400" algn="l">
              <a:lnSpc>
                <a:spcPct val="111000"/>
              </a:lnSpc>
              <a:spcBef>
                <a:spcPts val="930"/>
              </a:spcBef>
              <a:spcAft>
                <a:spcPts val="0"/>
              </a:spcAft>
              <a:buClr>
                <a:srgbClr val="474A55"/>
              </a:buClr>
              <a:buSzPts val="1000"/>
              <a:buNone/>
              <a:defRPr sz="1000"/>
            </a:lvl7pPr>
            <a:lvl8pPr indent="-228600" lvl="7" marL="3657600" algn="l">
              <a:lnSpc>
                <a:spcPct val="111000"/>
              </a:lnSpc>
              <a:spcBef>
                <a:spcPts val="930"/>
              </a:spcBef>
              <a:spcAft>
                <a:spcPts val="0"/>
              </a:spcAft>
              <a:buClr>
                <a:srgbClr val="474A55"/>
              </a:buClr>
              <a:buSzPts val="1000"/>
              <a:buNone/>
              <a:defRPr sz="1000"/>
            </a:lvl8pPr>
            <a:lvl9pPr indent="-228600" lvl="8" marL="4114800" algn="l">
              <a:lnSpc>
                <a:spcPct val="111000"/>
              </a:lnSpc>
              <a:spcBef>
                <a:spcPts val="930"/>
              </a:spcBef>
              <a:spcAft>
                <a:spcPts val="0"/>
              </a:spcAft>
              <a:buClr>
                <a:srgbClr val="474A55"/>
              </a:buClr>
              <a:buSzPts val="1000"/>
              <a:buNone/>
              <a:defRPr sz="1000"/>
            </a:lvl9pPr>
          </a:lstStyle>
          <a:p/>
        </p:txBody>
      </p:sp>
      <p:sp>
        <p:nvSpPr>
          <p:cNvPr id="88" name="Google Shape;88;p21"/>
          <p:cNvSpPr txBox="1"/>
          <p:nvPr>
            <p:ph idx="10" type="dt"/>
          </p:nvPr>
        </p:nvSpPr>
        <p:spPr>
          <a:xfrm>
            <a:off x="8476488" y="6291072"/>
            <a:ext cx="322783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1" type="ftr"/>
          </p:nvPr>
        </p:nvSpPr>
        <p:spPr>
          <a:xfrm>
            <a:off x="487731" y="6291072"/>
            <a:ext cx="759866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1"/>
          <p:cNvSpPr txBox="1"/>
          <p:nvPr>
            <p:ph idx="12" type="sldNum"/>
          </p:nvPr>
        </p:nvSpPr>
        <p:spPr>
          <a:xfrm>
            <a:off x="8476488" y="373607"/>
            <a:ext cx="3227832" cy="816482"/>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1pPr>
            <a:lvl2pPr indent="0" lvl="1"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2pPr>
            <a:lvl3pPr indent="0" lvl="2"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3pPr>
            <a:lvl4pPr indent="0" lvl="3"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4pPr>
            <a:lvl5pPr indent="0" lvl="4"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5pPr>
            <a:lvl6pPr indent="0" lvl="5"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6pPr>
            <a:lvl7pPr indent="0" lvl="6"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7pPr>
            <a:lvl8pPr indent="0" lvl="7"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8pPr>
            <a:lvl9pPr indent="0" lvl="8" marL="0" algn="l">
              <a:spcBef>
                <a:spcPts val="0"/>
              </a:spcBef>
              <a:buNone/>
              <a:defRPr b="0" i="0" sz="4400" u="none" cap="none" strike="noStrike">
                <a:solidFill>
                  <a:srgbClr val="464B56"/>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grpSp>
        <p:nvGrpSpPr>
          <p:cNvPr id="6" name="Google Shape;6;p12" title="Feathers"/>
          <p:cNvGrpSpPr/>
          <p:nvPr/>
        </p:nvGrpSpPr>
        <p:grpSpPr>
          <a:xfrm>
            <a:off x="400714" y="362425"/>
            <a:ext cx="3495979" cy="6204388"/>
            <a:chOff x="400714" y="362425"/>
            <a:chExt cx="3495979" cy="6204388"/>
          </a:xfrm>
        </p:grpSpPr>
        <p:sp>
          <p:nvSpPr>
            <p:cNvPr id="7" name="Google Shape;7;p12"/>
            <p:cNvSpPr/>
            <p:nvPr/>
          </p:nvSpPr>
          <p:spPr>
            <a:xfrm>
              <a:off x="400714" y="362425"/>
              <a:ext cx="2218442" cy="6204388"/>
            </a:xfrm>
            <a:custGeom>
              <a:rect b="b" l="l" r="r" t="t"/>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2"/>
            <p:cNvSpPr/>
            <p:nvPr/>
          </p:nvSpPr>
          <p:spPr>
            <a:xfrm>
              <a:off x="1133752" y="1810138"/>
              <a:ext cx="2762941" cy="4746626"/>
            </a:xfrm>
            <a:custGeom>
              <a:rect b="b" l="l" r="r" t="t"/>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 name="Google Shape;9;p12"/>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2"/>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11" name="Google Shape;11;p12"/>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464B56"/>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4" name="Google Shape;14;p12" title="Rule Line"/>
          <p:cNvCxnSpPr/>
          <p:nvPr/>
        </p:nvCxnSpPr>
        <p:spPr>
          <a:xfrm>
            <a:off x="2933700" y="2176009"/>
            <a:ext cx="8770571"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Clr>
                <a:schemeClr val="lt2"/>
              </a:buClr>
              <a:buSzPts val="3900"/>
              <a:buFont typeface="Century Schoolbook"/>
              <a:buNone/>
            </a:pPr>
            <a:r>
              <a:rPr lang="en-US"/>
              <a:t>Choosing the Best Snacks</a:t>
            </a:r>
            <a:endParaRPr/>
          </a:p>
        </p:txBody>
      </p:sp>
      <p:sp>
        <p:nvSpPr>
          <p:cNvPr id="112" name="Google Shape;112;p1"/>
          <p:cNvSpPr txBox="1"/>
          <p:nvPr>
            <p:ph idx="1" type="subTitle"/>
          </p:nvPr>
        </p:nvSpPr>
        <p:spPr>
          <a:xfrm>
            <a:off x="7920752" y="4945377"/>
            <a:ext cx="3793678" cy="103776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lt2"/>
              </a:buClr>
              <a:buSzPts val="2000"/>
              <a:buNone/>
            </a:pPr>
            <a:r>
              <a:rPr lang="en-US"/>
              <a:t>Amanda Hopkins, MS, RD, LDN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Chocolate Ricotta Pudding</a:t>
            </a:r>
            <a:endParaRPr/>
          </a:p>
        </p:txBody>
      </p:sp>
      <p:sp>
        <p:nvSpPr>
          <p:cNvPr id="167" name="Google Shape;167;p10"/>
          <p:cNvSpPr txBox="1"/>
          <p:nvPr>
            <p:ph idx="1" type="body"/>
          </p:nvPr>
        </p:nvSpPr>
        <p:spPr>
          <a:xfrm>
            <a:off x="2933700" y="2438400"/>
            <a:ext cx="8770500" cy="35235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464B56"/>
              </a:buClr>
              <a:buSzPts val="1700"/>
              <a:buFont typeface="Calibri"/>
              <a:buNone/>
            </a:pPr>
            <a:r>
              <a:rPr b="1" lang="en-US" sz="1700"/>
              <a:t>Ingredients</a:t>
            </a:r>
            <a:endParaRPr/>
          </a:p>
          <a:p>
            <a:pPr indent="0" lvl="0" marL="0" marR="0" rtl="0" algn="l">
              <a:lnSpc>
                <a:spcPct val="80000"/>
              </a:lnSpc>
              <a:spcBef>
                <a:spcPts val="0"/>
              </a:spcBef>
              <a:spcAft>
                <a:spcPts val="0"/>
              </a:spcAft>
              <a:buClr>
                <a:srgbClr val="464B56"/>
              </a:buClr>
              <a:buSzPts val="1700"/>
              <a:buFont typeface="Calibri"/>
              <a:buNone/>
            </a:pPr>
            <a:r>
              <a:rPr lang="en-US" sz="1700"/>
              <a:t>1 cup part-skim ricotta </a:t>
            </a:r>
            <a:endParaRPr/>
          </a:p>
          <a:p>
            <a:pPr indent="0" lvl="0" marL="0" marR="0" rtl="0" algn="l">
              <a:lnSpc>
                <a:spcPct val="80000"/>
              </a:lnSpc>
              <a:spcBef>
                <a:spcPts val="0"/>
              </a:spcBef>
              <a:spcAft>
                <a:spcPts val="0"/>
              </a:spcAft>
              <a:buClr>
                <a:srgbClr val="464B56"/>
              </a:buClr>
              <a:buSzPts val="1700"/>
              <a:buFont typeface="Calibri"/>
              <a:buNone/>
            </a:pPr>
            <a:r>
              <a:rPr lang="en-US" sz="1700"/>
              <a:t>4 oz fat free cream cheese (Great Value brand)</a:t>
            </a:r>
            <a:endParaRPr/>
          </a:p>
          <a:p>
            <a:pPr indent="0" lvl="0" marL="0" marR="0" rtl="0" algn="l">
              <a:lnSpc>
                <a:spcPct val="80000"/>
              </a:lnSpc>
              <a:spcBef>
                <a:spcPts val="0"/>
              </a:spcBef>
              <a:spcAft>
                <a:spcPts val="0"/>
              </a:spcAft>
              <a:buClr>
                <a:srgbClr val="464B56"/>
              </a:buClr>
              <a:buSzPts val="1700"/>
              <a:buFont typeface="Calibri"/>
              <a:buNone/>
            </a:pPr>
            <a:r>
              <a:rPr lang="en-US" sz="1700"/>
              <a:t>3 Tablespoons unsweetened cocoa powder</a:t>
            </a:r>
            <a:endParaRPr/>
          </a:p>
          <a:p>
            <a:pPr indent="0" lvl="0" marL="0" marR="0" rtl="0" algn="l">
              <a:lnSpc>
                <a:spcPct val="80000"/>
              </a:lnSpc>
              <a:spcBef>
                <a:spcPts val="0"/>
              </a:spcBef>
              <a:spcAft>
                <a:spcPts val="0"/>
              </a:spcAft>
              <a:buClr>
                <a:srgbClr val="464B56"/>
              </a:buClr>
              <a:buSzPts val="1700"/>
              <a:buFont typeface="Calibri"/>
              <a:buNone/>
            </a:pPr>
            <a:r>
              <a:rPr lang="en-US" sz="1700"/>
              <a:t>2 Tablespoons skim or 1% milk</a:t>
            </a:r>
            <a:endParaRPr/>
          </a:p>
          <a:p>
            <a:pPr indent="0" lvl="0" marL="0" marR="0" rtl="0" algn="l">
              <a:lnSpc>
                <a:spcPct val="80000"/>
              </a:lnSpc>
              <a:spcBef>
                <a:spcPts val="0"/>
              </a:spcBef>
              <a:spcAft>
                <a:spcPts val="0"/>
              </a:spcAft>
              <a:buClr>
                <a:srgbClr val="464B56"/>
              </a:buClr>
              <a:buSzPts val="1700"/>
              <a:buFont typeface="Calibri"/>
              <a:buNone/>
            </a:pPr>
            <a:r>
              <a:rPr lang="en-US" sz="1700"/>
              <a:t>3 packets Truvia</a:t>
            </a:r>
            <a:endParaRPr sz="1700"/>
          </a:p>
          <a:p>
            <a:pPr indent="0" lvl="0" marL="0" marR="0" rtl="0" algn="l">
              <a:lnSpc>
                <a:spcPct val="80000"/>
              </a:lnSpc>
              <a:spcBef>
                <a:spcPts val="0"/>
              </a:spcBef>
              <a:spcAft>
                <a:spcPts val="0"/>
              </a:spcAft>
              <a:buClr>
                <a:srgbClr val="464B56"/>
              </a:buClr>
              <a:buSzPts val="1700"/>
              <a:buFont typeface="Calibri"/>
              <a:buNone/>
            </a:pPr>
            <a:r>
              <a:rPr lang="en-US" sz="1700"/>
              <a:t>½ teaspoon vanilla (optional)</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b="1" lang="en-US" sz="1700"/>
              <a:t>Directions</a:t>
            </a:r>
            <a:endParaRPr/>
          </a:p>
          <a:p>
            <a:pPr indent="0" lvl="0" marL="0" marR="0" rtl="0" algn="l">
              <a:lnSpc>
                <a:spcPct val="80000"/>
              </a:lnSpc>
              <a:spcBef>
                <a:spcPts val="0"/>
              </a:spcBef>
              <a:spcAft>
                <a:spcPts val="0"/>
              </a:spcAft>
              <a:buClr>
                <a:srgbClr val="464B56"/>
              </a:buClr>
              <a:buSzPts val="1700"/>
              <a:buFont typeface="Calibri"/>
              <a:buNone/>
            </a:pPr>
            <a:r>
              <a:rPr lang="en-US" sz="1700"/>
              <a:t>Place all ingredients into a high-speed blender or food processor. Blend until smooth. Using a spatula, distribute mixture evenly into 4 small dishes. Cover and refrigerate for at least 1 hour before serving. </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lang="en-US" sz="1700"/>
              <a:t>Makes 4 servings</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b="1" lang="en-US" sz="1700"/>
              <a:t>Nutrition</a:t>
            </a:r>
            <a:r>
              <a:rPr lang="en-US" sz="1700"/>
              <a:t>: 103 calories, 3.1g fat, 7.6g carbohydrates, 1.3g fiber, 5.5g sugar, 10g protein</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Conclusion</a:t>
            </a:r>
            <a:endParaRPr/>
          </a:p>
        </p:txBody>
      </p:sp>
      <p:sp>
        <p:nvSpPr>
          <p:cNvPr id="173" name="Google Shape;173;p11"/>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p>
            <a:pPr indent="-320040" lvl="0" marL="320040" rtl="0" algn="l">
              <a:lnSpc>
                <a:spcPct val="111000"/>
              </a:lnSpc>
              <a:spcBef>
                <a:spcPts val="0"/>
              </a:spcBef>
              <a:spcAft>
                <a:spcPts val="0"/>
              </a:spcAft>
              <a:buClr>
                <a:srgbClr val="464B56"/>
              </a:buClr>
              <a:buSzPts val="2000"/>
              <a:buChar char="–"/>
            </a:pPr>
            <a:r>
              <a:rPr lang="en-US"/>
              <a:t>Be thoughtful about your snacks and plan ahead</a:t>
            </a:r>
            <a:endParaRPr/>
          </a:p>
          <a:p>
            <a:pPr indent="-320040" lvl="0" marL="320040" rtl="0" algn="l">
              <a:lnSpc>
                <a:spcPct val="111000"/>
              </a:lnSpc>
              <a:spcBef>
                <a:spcPts val="930"/>
              </a:spcBef>
              <a:spcAft>
                <a:spcPts val="0"/>
              </a:spcAft>
              <a:buClr>
                <a:srgbClr val="464B56"/>
              </a:buClr>
              <a:buSzPts val="2000"/>
              <a:buChar char="–"/>
            </a:pPr>
            <a:r>
              <a:rPr lang="en-US"/>
              <a:t>Snacks can be a great tool for healthier eating </a:t>
            </a:r>
            <a:endParaRPr/>
          </a:p>
          <a:p>
            <a:pPr indent="-320040" lvl="0" marL="320040" rtl="0" algn="l">
              <a:lnSpc>
                <a:spcPct val="111000"/>
              </a:lnSpc>
              <a:spcBef>
                <a:spcPts val="930"/>
              </a:spcBef>
              <a:spcAft>
                <a:spcPts val="0"/>
              </a:spcAft>
              <a:buClr>
                <a:srgbClr val="464B56"/>
              </a:buClr>
              <a:buSzPts val="2000"/>
              <a:buChar char="–"/>
            </a:pPr>
            <a:r>
              <a:rPr lang="en-US"/>
              <a:t>Be creative!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The basics when planning your snacks</a:t>
            </a:r>
            <a:endParaRPr/>
          </a:p>
        </p:txBody>
      </p:sp>
      <p:sp>
        <p:nvSpPr>
          <p:cNvPr id="118" name="Google Shape;118;p2"/>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p>
            <a:pPr indent="-320040" lvl="0" marL="320040" rtl="0" algn="l">
              <a:lnSpc>
                <a:spcPct val="111000"/>
              </a:lnSpc>
              <a:spcBef>
                <a:spcPts val="0"/>
              </a:spcBef>
              <a:spcAft>
                <a:spcPts val="0"/>
              </a:spcAft>
              <a:buClr>
                <a:srgbClr val="464B56"/>
              </a:buClr>
              <a:buSzPts val="2000"/>
              <a:buChar char="–"/>
            </a:pPr>
            <a:r>
              <a:rPr lang="en-US"/>
              <a:t>Ensure they taste good and satisfy your hunger </a:t>
            </a:r>
            <a:endParaRPr/>
          </a:p>
          <a:p>
            <a:pPr indent="-320040" lvl="0" marL="320040" rtl="0" algn="l">
              <a:lnSpc>
                <a:spcPct val="111000"/>
              </a:lnSpc>
              <a:spcBef>
                <a:spcPts val="930"/>
              </a:spcBef>
              <a:spcAft>
                <a:spcPts val="0"/>
              </a:spcAft>
              <a:buClr>
                <a:srgbClr val="464B56"/>
              </a:buClr>
              <a:buSzPts val="2000"/>
              <a:buChar char="–"/>
            </a:pPr>
            <a:r>
              <a:rPr i="1" lang="en-US"/>
              <a:t>Must</a:t>
            </a:r>
            <a:r>
              <a:rPr lang="en-US"/>
              <a:t> contain protein and </a:t>
            </a:r>
            <a:r>
              <a:rPr i="1" lang="en-US"/>
              <a:t>might </a:t>
            </a:r>
            <a:r>
              <a:rPr lang="en-US"/>
              <a:t>include some extra carbohydrates</a:t>
            </a:r>
            <a:endParaRPr/>
          </a:p>
          <a:p>
            <a:pPr indent="-320040" lvl="0" marL="320040" rtl="0" algn="l">
              <a:lnSpc>
                <a:spcPct val="111000"/>
              </a:lnSpc>
              <a:spcBef>
                <a:spcPts val="930"/>
              </a:spcBef>
              <a:spcAft>
                <a:spcPts val="0"/>
              </a:spcAft>
              <a:buClr>
                <a:srgbClr val="464B56"/>
              </a:buClr>
              <a:buSzPts val="2000"/>
              <a:buChar char="–"/>
            </a:pPr>
            <a:r>
              <a:rPr lang="en-US"/>
              <a:t>Aim for a snack that is &lt; 200 calories (measure portions)</a:t>
            </a:r>
            <a:endParaRPr/>
          </a:p>
          <a:p>
            <a:pPr indent="-320040" lvl="0" marL="320040" rtl="0" algn="l">
              <a:lnSpc>
                <a:spcPct val="111000"/>
              </a:lnSpc>
              <a:spcBef>
                <a:spcPts val="930"/>
              </a:spcBef>
              <a:spcAft>
                <a:spcPts val="0"/>
              </a:spcAft>
              <a:buClr>
                <a:srgbClr val="464B56"/>
              </a:buClr>
              <a:buSzPts val="2000"/>
              <a:buChar char="–"/>
            </a:pPr>
            <a:r>
              <a:rPr lang="en-US"/>
              <a:t>Read food labels (remember &lt;5g fat and &lt;5g sugar rules)</a:t>
            </a:r>
            <a:endParaRPr/>
          </a:p>
          <a:p>
            <a:pPr indent="-320040" lvl="1" marL="640080" rtl="0" algn="l">
              <a:lnSpc>
                <a:spcPct val="111000"/>
              </a:lnSpc>
              <a:spcBef>
                <a:spcPts val="930"/>
              </a:spcBef>
              <a:spcAft>
                <a:spcPts val="0"/>
              </a:spcAft>
              <a:buClr>
                <a:srgbClr val="464B56"/>
              </a:buClr>
              <a:buSzPts val="1800"/>
              <a:buChar char="–"/>
            </a:pPr>
            <a:r>
              <a:rPr lang="en-US"/>
              <a:t>Exceptions are nuts, nut butters, and milk/yogurt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3"/>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Don’t Forget to Protein-Pair</a:t>
            </a:r>
            <a:endParaRPr/>
          </a:p>
        </p:txBody>
      </p:sp>
      <p:sp>
        <p:nvSpPr>
          <p:cNvPr id="124" name="Google Shape;124;p3"/>
          <p:cNvSpPr txBox="1"/>
          <p:nvPr>
            <p:ph idx="1" type="body"/>
          </p:nvPr>
        </p:nvSpPr>
        <p:spPr>
          <a:xfrm>
            <a:off x="2933701" y="2438400"/>
            <a:ext cx="5321300" cy="3651504"/>
          </a:xfrm>
          <a:prstGeom prst="rect">
            <a:avLst/>
          </a:prstGeom>
          <a:noFill/>
          <a:ln>
            <a:noFill/>
          </a:ln>
        </p:spPr>
        <p:txBody>
          <a:bodyPr anchorCtr="0" anchor="t" bIns="45700" lIns="91425" spcFirstLastPara="1" rIns="91425" wrap="square" tIns="45700">
            <a:normAutofit/>
          </a:bodyPr>
          <a:lstStyle/>
          <a:p>
            <a:pPr indent="-320040" lvl="0" marL="320040" rtl="0" algn="l">
              <a:lnSpc>
                <a:spcPct val="111000"/>
              </a:lnSpc>
              <a:spcBef>
                <a:spcPts val="0"/>
              </a:spcBef>
              <a:spcAft>
                <a:spcPts val="0"/>
              </a:spcAft>
              <a:buClr>
                <a:srgbClr val="464B56"/>
              </a:buClr>
              <a:buSzPts val="2000"/>
              <a:buChar char="–"/>
            </a:pPr>
            <a:r>
              <a:rPr lang="en-US"/>
              <a:t>Eating a “naked carbohydrate” (i.e., fruit, crackers) causes blood sugar levels to spike then crash</a:t>
            </a:r>
            <a:endParaRPr/>
          </a:p>
          <a:p>
            <a:pPr indent="-320040" lvl="1" marL="640080" rtl="0" algn="l">
              <a:lnSpc>
                <a:spcPct val="111000"/>
              </a:lnSpc>
              <a:spcBef>
                <a:spcPts val="930"/>
              </a:spcBef>
              <a:spcAft>
                <a:spcPts val="0"/>
              </a:spcAft>
              <a:buClr>
                <a:srgbClr val="464B56"/>
              </a:buClr>
              <a:buSzPts val="1800"/>
              <a:buChar char="–"/>
            </a:pPr>
            <a:r>
              <a:rPr lang="en-US"/>
              <a:t>You need other macros (think about proteins and healthy fats) to slow down the digestion of carbs </a:t>
            </a:r>
            <a:endParaRPr/>
          </a:p>
          <a:p>
            <a:pPr indent="-320040" lvl="0" marL="320040" rtl="0" algn="l">
              <a:lnSpc>
                <a:spcPct val="111000"/>
              </a:lnSpc>
              <a:spcBef>
                <a:spcPts val="930"/>
              </a:spcBef>
              <a:spcAft>
                <a:spcPts val="0"/>
              </a:spcAft>
              <a:buClr>
                <a:srgbClr val="464B56"/>
              </a:buClr>
              <a:buSzPts val="2000"/>
              <a:buChar char="–"/>
            </a:pPr>
            <a:r>
              <a:rPr lang="en-US"/>
              <a:t>Protein helps you stay full for longer and have fewer sugar cravings</a:t>
            </a:r>
            <a:endParaRPr/>
          </a:p>
          <a:p>
            <a:pPr indent="-320040" lvl="0" marL="320040" rtl="0" algn="l">
              <a:lnSpc>
                <a:spcPct val="111000"/>
              </a:lnSpc>
              <a:spcBef>
                <a:spcPts val="930"/>
              </a:spcBef>
              <a:spcAft>
                <a:spcPts val="0"/>
              </a:spcAft>
              <a:buClr>
                <a:srgbClr val="464B56"/>
              </a:buClr>
              <a:buSzPts val="2000"/>
              <a:buChar char="–"/>
            </a:pPr>
            <a:r>
              <a:rPr lang="en-US"/>
              <a:t>Helps you meet your daily protein goal</a:t>
            </a:r>
            <a:endParaRPr/>
          </a:p>
        </p:txBody>
      </p:sp>
      <p:pic>
        <p:nvPicPr>
          <p:cNvPr id="125" name="Google Shape;125;p3"/>
          <p:cNvPicPr preferRelativeResize="0"/>
          <p:nvPr/>
        </p:nvPicPr>
        <p:blipFill rotWithShape="1">
          <a:blip r:embed="rId3">
            <a:alphaModFix/>
          </a:blip>
          <a:srcRect b="0" l="0" r="0" t="0"/>
          <a:stretch/>
        </p:blipFill>
        <p:spPr>
          <a:xfrm>
            <a:off x="8255001" y="3230847"/>
            <a:ext cx="3449270" cy="20666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4"/>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Benefits of Snacking</a:t>
            </a:r>
            <a:endParaRPr/>
          </a:p>
        </p:txBody>
      </p:sp>
      <p:sp>
        <p:nvSpPr>
          <p:cNvPr id="131" name="Google Shape;131;p4"/>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p>
            <a:pPr indent="-320040" lvl="0" marL="320040" rtl="0" algn="l">
              <a:lnSpc>
                <a:spcPct val="111000"/>
              </a:lnSpc>
              <a:spcBef>
                <a:spcPts val="0"/>
              </a:spcBef>
              <a:spcAft>
                <a:spcPts val="0"/>
              </a:spcAft>
              <a:buClr>
                <a:srgbClr val="464B56"/>
              </a:buClr>
              <a:buSzPts val="2000"/>
              <a:buChar char="–"/>
            </a:pPr>
            <a:r>
              <a:rPr lang="en-US"/>
              <a:t>Helps you eat slightly less at meals (preventing a spike in blood sugar, heartburn, and indigestion) </a:t>
            </a:r>
            <a:endParaRPr/>
          </a:p>
          <a:p>
            <a:pPr indent="-320040" lvl="0" marL="320040" rtl="0" algn="l">
              <a:lnSpc>
                <a:spcPct val="111000"/>
              </a:lnSpc>
              <a:spcBef>
                <a:spcPts val="930"/>
              </a:spcBef>
              <a:spcAft>
                <a:spcPts val="0"/>
              </a:spcAft>
              <a:buClr>
                <a:srgbClr val="464B56"/>
              </a:buClr>
              <a:buSzPts val="2000"/>
              <a:buChar char="–"/>
            </a:pPr>
            <a:r>
              <a:rPr lang="en-US"/>
              <a:t>Prevents you from getting too hungry at meals</a:t>
            </a:r>
            <a:endParaRPr/>
          </a:p>
          <a:p>
            <a:pPr indent="-320040" lvl="0" marL="320040" rtl="0" algn="l">
              <a:lnSpc>
                <a:spcPct val="111000"/>
              </a:lnSpc>
              <a:spcBef>
                <a:spcPts val="930"/>
              </a:spcBef>
              <a:spcAft>
                <a:spcPts val="0"/>
              </a:spcAft>
              <a:buClr>
                <a:srgbClr val="464B56"/>
              </a:buClr>
              <a:buSzPts val="2000"/>
              <a:buChar char="–"/>
            </a:pPr>
            <a:r>
              <a:rPr lang="en-US"/>
              <a:t>Helps you keep junk food cravings at bay </a:t>
            </a:r>
            <a:endParaRPr/>
          </a:p>
          <a:p>
            <a:pPr indent="-320040" lvl="0" marL="320040" rtl="0" algn="l">
              <a:lnSpc>
                <a:spcPct val="111000"/>
              </a:lnSpc>
              <a:spcBef>
                <a:spcPts val="930"/>
              </a:spcBef>
              <a:spcAft>
                <a:spcPts val="0"/>
              </a:spcAft>
              <a:buClr>
                <a:srgbClr val="464B56"/>
              </a:buClr>
              <a:buSzPts val="2000"/>
              <a:buChar char="–"/>
            </a:pPr>
            <a:r>
              <a:rPr lang="en-US"/>
              <a:t>Keeps energy levels maintained throughout the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5"/>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Low-Carb Snacks</a:t>
            </a:r>
            <a:endParaRPr/>
          </a:p>
        </p:txBody>
      </p:sp>
      <p:sp>
        <p:nvSpPr>
          <p:cNvPr id="137" name="Google Shape;137;p5"/>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p>
            <a:pPr indent="-320040" lvl="0" marL="320040" rtl="0" algn="l">
              <a:lnSpc>
                <a:spcPct val="101000"/>
              </a:lnSpc>
              <a:spcBef>
                <a:spcPts val="0"/>
              </a:spcBef>
              <a:spcAft>
                <a:spcPts val="0"/>
              </a:spcAft>
              <a:buClr>
                <a:srgbClr val="464B56"/>
              </a:buClr>
              <a:buSzPts val="1850"/>
              <a:buChar char="–"/>
            </a:pPr>
            <a:r>
              <a:rPr i="1" lang="en-US" sz="1850"/>
              <a:t>B</a:t>
            </a:r>
            <a:r>
              <a:rPr i="1" lang="en-US" sz="1450"/>
              <a:t>arely raise the blood sugar</a:t>
            </a:r>
            <a:endParaRPr sz="1600"/>
          </a:p>
          <a:p>
            <a:pPr indent="-294640" lvl="0" marL="320040" rtl="0" algn="l">
              <a:lnSpc>
                <a:spcPct val="101000"/>
              </a:lnSpc>
              <a:spcBef>
                <a:spcPts val="930"/>
              </a:spcBef>
              <a:spcAft>
                <a:spcPts val="0"/>
              </a:spcAft>
              <a:buClr>
                <a:srgbClr val="464B56"/>
              </a:buClr>
              <a:buSzPts val="1450"/>
              <a:buChar char="–"/>
            </a:pPr>
            <a:r>
              <a:rPr lang="en-US" sz="1450"/>
              <a:t>Nuts or seeds</a:t>
            </a:r>
            <a:endParaRPr sz="1600"/>
          </a:p>
          <a:p>
            <a:pPr indent="-294640" lvl="0" marL="320040" rtl="0" algn="l">
              <a:lnSpc>
                <a:spcPct val="101000"/>
              </a:lnSpc>
              <a:spcBef>
                <a:spcPts val="930"/>
              </a:spcBef>
              <a:spcAft>
                <a:spcPts val="0"/>
              </a:spcAft>
              <a:buClr>
                <a:srgbClr val="464B56"/>
              </a:buClr>
              <a:buSzPts val="1450"/>
              <a:buChar char="–"/>
            </a:pPr>
            <a:r>
              <a:rPr lang="en-US" sz="1450"/>
              <a:t>½ cup plain Greek yogurt + ¼ cup berries (may use stevia/Truvia to sweeten)</a:t>
            </a:r>
            <a:endParaRPr sz="1600"/>
          </a:p>
          <a:p>
            <a:pPr indent="-294640" lvl="0" marL="320040" rtl="0" algn="l">
              <a:lnSpc>
                <a:spcPct val="101000"/>
              </a:lnSpc>
              <a:spcBef>
                <a:spcPts val="930"/>
              </a:spcBef>
              <a:spcAft>
                <a:spcPts val="0"/>
              </a:spcAft>
              <a:buClr>
                <a:srgbClr val="464B56"/>
              </a:buClr>
              <a:buSzPts val="1450"/>
              <a:buChar char="–"/>
            </a:pPr>
            <a:r>
              <a:rPr lang="en-US" sz="1450"/>
              <a:t>1 oz turkey jerky</a:t>
            </a:r>
            <a:endParaRPr sz="1600"/>
          </a:p>
          <a:p>
            <a:pPr indent="-294640" lvl="0" marL="320040" rtl="0" algn="l">
              <a:lnSpc>
                <a:spcPct val="101000"/>
              </a:lnSpc>
              <a:spcBef>
                <a:spcPts val="930"/>
              </a:spcBef>
              <a:spcAft>
                <a:spcPts val="0"/>
              </a:spcAft>
              <a:buClr>
                <a:srgbClr val="464B56"/>
              </a:buClr>
              <a:buSzPts val="1450"/>
              <a:buChar char="–"/>
            </a:pPr>
            <a:r>
              <a:rPr lang="en-US" sz="1450"/>
              <a:t>1 oz reduced fat cheese </a:t>
            </a:r>
            <a:endParaRPr sz="1600"/>
          </a:p>
          <a:p>
            <a:pPr indent="-294640" lvl="0" marL="320040" rtl="0" algn="l">
              <a:lnSpc>
                <a:spcPct val="101000"/>
              </a:lnSpc>
              <a:spcBef>
                <a:spcPts val="930"/>
              </a:spcBef>
              <a:spcAft>
                <a:spcPts val="0"/>
              </a:spcAft>
              <a:buClr>
                <a:srgbClr val="464B56"/>
              </a:buClr>
              <a:buSzPts val="1450"/>
              <a:buChar char="–"/>
            </a:pPr>
            <a:r>
              <a:rPr lang="en-US" sz="1450"/>
              <a:t>2 TB guacamole with fresh celery, bell pepper, or cucumber</a:t>
            </a:r>
            <a:endParaRPr sz="1600"/>
          </a:p>
          <a:p>
            <a:pPr indent="-294640" lvl="0" marL="320040" rtl="0" algn="l">
              <a:lnSpc>
                <a:spcPct val="101000"/>
              </a:lnSpc>
              <a:spcBef>
                <a:spcPts val="930"/>
              </a:spcBef>
              <a:spcAft>
                <a:spcPts val="0"/>
              </a:spcAft>
              <a:buClr>
                <a:srgbClr val="464B56"/>
              </a:buClr>
              <a:buSzPts val="1450"/>
              <a:buChar char="–"/>
            </a:pPr>
            <a:r>
              <a:rPr lang="en-US" sz="1450"/>
              <a:t>Hard boiled egg</a:t>
            </a:r>
            <a:endParaRPr sz="1600"/>
          </a:p>
          <a:p>
            <a:pPr indent="-294640" lvl="0" marL="320040" rtl="0" algn="l">
              <a:lnSpc>
                <a:spcPct val="101000"/>
              </a:lnSpc>
              <a:spcBef>
                <a:spcPts val="930"/>
              </a:spcBef>
              <a:spcAft>
                <a:spcPts val="0"/>
              </a:spcAft>
              <a:buClr>
                <a:srgbClr val="464B56"/>
              </a:buClr>
              <a:buSzPts val="1450"/>
              <a:buChar char="–"/>
            </a:pPr>
            <a:r>
              <a:rPr lang="en-US" sz="1450"/>
              <a:t>Deviled egg made with olive oil mayonnaise or plain Greek yogurt</a:t>
            </a:r>
            <a:endParaRPr sz="1600"/>
          </a:p>
          <a:p>
            <a:pPr indent="-294640" lvl="0" marL="320040" rtl="0" algn="l">
              <a:lnSpc>
                <a:spcPct val="101000"/>
              </a:lnSpc>
              <a:spcBef>
                <a:spcPts val="930"/>
              </a:spcBef>
              <a:spcAft>
                <a:spcPts val="0"/>
              </a:spcAft>
              <a:buClr>
                <a:srgbClr val="464B56"/>
              </a:buClr>
              <a:buSzPts val="1450"/>
              <a:buChar char="–"/>
            </a:pPr>
            <a:r>
              <a:rPr lang="en-US" sz="1450"/>
              <a:t>Cherry tomatoes, mozzarella, fresh basil, olive oil and balsamic vinegar </a:t>
            </a:r>
            <a:endParaRPr sz="1600"/>
          </a:p>
          <a:p>
            <a:pPr indent="-294640" lvl="0" marL="320040" rtl="0" algn="l">
              <a:lnSpc>
                <a:spcPct val="101000"/>
              </a:lnSpc>
              <a:spcBef>
                <a:spcPts val="930"/>
              </a:spcBef>
              <a:spcAft>
                <a:spcPts val="0"/>
              </a:spcAft>
              <a:buClr>
                <a:srgbClr val="464B56"/>
              </a:buClr>
              <a:buSzPts val="1450"/>
              <a:buChar char="–"/>
            </a:pPr>
            <a:r>
              <a:rPr lang="en-US" sz="1450"/>
              <a:t>Celery sticks with 1 Tablespoon peanut butter or almond butter</a:t>
            </a:r>
            <a:endParaRPr sz="1600"/>
          </a:p>
          <a:p>
            <a:pPr indent="-294640" lvl="0" marL="320040" rtl="0" algn="l">
              <a:lnSpc>
                <a:spcPct val="101000"/>
              </a:lnSpc>
              <a:spcBef>
                <a:spcPts val="930"/>
              </a:spcBef>
              <a:spcAft>
                <a:spcPts val="0"/>
              </a:spcAft>
              <a:buClr>
                <a:srgbClr val="464B56"/>
              </a:buClr>
              <a:buSzPts val="1450"/>
              <a:buChar char="–"/>
            </a:pPr>
            <a:r>
              <a:rPr lang="en-US" sz="1450"/>
              <a:t>¼ cup raspberries + ½ cup ricotta or cottage cheese</a:t>
            </a:r>
            <a:endParaRPr sz="1600"/>
          </a:p>
          <a:p>
            <a:pPr indent="-294640" lvl="0" marL="320040" rtl="0" algn="l">
              <a:lnSpc>
                <a:spcPct val="101000"/>
              </a:lnSpc>
              <a:spcBef>
                <a:spcPts val="930"/>
              </a:spcBef>
              <a:spcAft>
                <a:spcPts val="0"/>
              </a:spcAft>
              <a:buClr>
                <a:srgbClr val="464B56"/>
              </a:buClr>
              <a:buSzPts val="1450"/>
              <a:buChar char="–"/>
            </a:pPr>
            <a:r>
              <a:rPr lang="en-US" sz="1450"/>
              <a:t>Deli meat roll up: 1-2 oz lean deli meat rolled up with low fat string cheese </a:t>
            </a:r>
            <a:endParaRPr sz="14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6"/>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Moderate-Carb Snacks</a:t>
            </a:r>
            <a:endParaRPr/>
          </a:p>
        </p:txBody>
      </p:sp>
      <p:sp>
        <p:nvSpPr>
          <p:cNvPr id="143" name="Google Shape;143;p6"/>
          <p:cNvSpPr txBox="1"/>
          <p:nvPr>
            <p:ph idx="1" type="body"/>
          </p:nvPr>
        </p:nvSpPr>
        <p:spPr>
          <a:xfrm>
            <a:off x="1499626" y="2438400"/>
            <a:ext cx="10204800" cy="3651600"/>
          </a:xfrm>
          <a:prstGeom prst="rect">
            <a:avLst/>
          </a:prstGeom>
          <a:noFill/>
          <a:ln>
            <a:noFill/>
          </a:ln>
        </p:spPr>
        <p:txBody>
          <a:bodyPr anchorCtr="0" anchor="t" bIns="45700" lIns="91425" spcFirstLastPara="1" rIns="91425" wrap="square" tIns="45700">
            <a:normAutofit/>
          </a:bodyPr>
          <a:lstStyle/>
          <a:p>
            <a:pPr indent="-294640" lvl="0" marL="320040" rtl="0" algn="l">
              <a:lnSpc>
                <a:spcPct val="101000"/>
              </a:lnSpc>
              <a:spcBef>
                <a:spcPts val="0"/>
              </a:spcBef>
              <a:spcAft>
                <a:spcPts val="0"/>
              </a:spcAft>
              <a:buClr>
                <a:srgbClr val="464B56"/>
              </a:buClr>
              <a:buSzPts val="1600"/>
              <a:buChar char="–"/>
            </a:pPr>
            <a:r>
              <a:rPr lang="en-US" sz="1600"/>
              <a:t>Con</a:t>
            </a:r>
            <a:r>
              <a:rPr i="1" lang="en-US" sz="1600"/>
              <a:t>tain about 15g carbohydrates</a:t>
            </a:r>
            <a:endParaRPr sz="1600"/>
          </a:p>
          <a:p>
            <a:pPr indent="-294640" lvl="0" marL="320040" rtl="0" algn="l">
              <a:lnSpc>
                <a:spcPct val="101000"/>
              </a:lnSpc>
              <a:spcBef>
                <a:spcPts val="930"/>
              </a:spcBef>
              <a:spcAft>
                <a:spcPts val="0"/>
              </a:spcAft>
              <a:buClr>
                <a:srgbClr val="464B56"/>
              </a:buClr>
              <a:buSzPts val="1600"/>
              <a:buChar char="–"/>
            </a:pPr>
            <a:r>
              <a:rPr i="1" lang="en-US" sz="1600"/>
              <a:t>Work well before or after exercise, since your muscles will be using up energy (blood sugar) quicker at that time) </a:t>
            </a:r>
            <a:endParaRPr sz="1600"/>
          </a:p>
          <a:p>
            <a:pPr indent="-294640" lvl="0" marL="320040" rtl="0" algn="l">
              <a:lnSpc>
                <a:spcPct val="101000"/>
              </a:lnSpc>
              <a:spcBef>
                <a:spcPts val="930"/>
              </a:spcBef>
              <a:spcAft>
                <a:spcPts val="0"/>
              </a:spcAft>
              <a:buClr>
                <a:srgbClr val="464B56"/>
              </a:buClr>
              <a:buSzPts val="1600"/>
              <a:buChar char="–"/>
            </a:pPr>
            <a:r>
              <a:rPr lang="en-US" sz="1600"/>
              <a:t>½ cup roasted chickpeas</a:t>
            </a:r>
            <a:endParaRPr sz="1600"/>
          </a:p>
          <a:p>
            <a:pPr indent="-294640" lvl="0" marL="320040" rtl="0" algn="l">
              <a:lnSpc>
                <a:spcPct val="101000"/>
              </a:lnSpc>
              <a:spcBef>
                <a:spcPts val="930"/>
              </a:spcBef>
              <a:spcAft>
                <a:spcPts val="0"/>
              </a:spcAft>
              <a:buClr>
                <a:srgbClr val="464B56"/>
              </a:buClr>
              <a:buSzPts val="1600"/>
              <a:buChar char="–"/>
            </a:pPr>
            <a:r>
              <a:rPr lang="en-US" sz="1600"/>
              <a:t>½ cup beans or lentils + 1 oz reduced fat cheese</a:t>
            </a:r>
            <a:endParaRPr sz="1600"/>
          </a:p>
          <a:p>
            <a:pPr indent="-294640" lvl="0" marL="320040" rtl="0" algn="l">
              <a:lnSpc>
                <a:spcPct val="101000"/>
              </a:lnSpc>
              <a:spcBef>
                <a:spcPts val="930"/>
              </a:spcBef>
              <a:spcAft>
                <a:spcPts val="0"/>
              </a:spcAft>
              <a:buClr>
                <a:srgbClr val="464B56"/>
              </a:buClr>
              <a:buSzPts val="1600"/>
              <a:buChar char="–"/>
            </a:pPr>
            <a:r>
              <a:rPr lang="en-US" sz="1600"/>
              <a:t>1 Tablespoon peanut butter + ½ banana or 1 small apple</a:t>
            </a:r>
            <a:endParaRPr sz="1600"/>
          </a:p>
          <a:p>
            <a:pPr indent="-294640" lvl="0" marL="320040" rtl="0" algn="l">
              <a:lnSpc>
                <a:spcPct val="101000"/>
              </a:lnSpc>
              <a:spcBef>
                <a:spcPts val="930"/>
              </a:spcBef>
              <a:spcAft>
                <a:spcPts val="0"/>
              </a:spcAft>
              <a:buClr>
                <a:srgbClr val="464B56"/>
              </a:buClr>
              <a:buSzPts val="1600"/>
              <a:buChar char="–"/>
            </a:pPr>
            <a:r>
              <a:rPr lang="en-US" sz="1600"/>
              <a:t>1 small apple + ¾ oz almonds or low fat string cheese</a:t>
            </a:r>
            <a:endParaRPr sz="1600"/>
          </a:p>
          <a:p>
            <a:pPr indent="-294640" lvl="0" marL="320040" rtl="0" algn="l">
              <a:lnSpc>
                <a:spcPct val="101000"/>
              </a:lnSpc>
              <a:spcBef>
                <a:spcPts val="930"/>
              </a:spcBef>
              <a:spcAft>
                <a:spcPts val="0"/>
              </a:spcAft>
              <a:buClr>
                <a:srgbClr val="464B56"/>
              </a:buClr>
              <a:buSzPts val="1600"/>
              <a:buChar char="–"/>
            </a:pPr>
            <a:r>
              <a:rPr lang="en-US" sz="1600"/>
              <a:t>½ cup fresh pineapple + cottage cheese</a:t>
            </a:r>
            <a:endParaRPr sz="1600"/>
          </a:p>
          <a:p>
            <a:pPr indent="-294640" lvl="0" marL="320040" rtl="0" algn="l">
              <a:lnSpc>
                <a:spcPct val="101000"/>
              </a:lnSpc>
              <a:spcBef>
                <a:spcPts val="930"/>
              </a:spcBef>
              <a:spcAft>
                <a:spcPts val="0"/>
              </a:spcAft>
              <a:buClr>
                <a:srgbClr val="464B56"/>
              </a:buClr>
              <a:buSzPts val="1600"/>
              <a:buChar char="–"/>
            </a:pPr>
            <a:r>
              <a:rPr lang="en-US" sz="1600"/>
              <a:t>½ cup flavored low sugar Greek yogurt </a:t>
            </a:r>
            <a:endParaRPr sz="1600"/>
          </a:p>
          <a:p>
            <a:pPr indent="-294640" lvl="0" marL="320040" rtl="0" algn="l">
              <a:lnSpc>
                <a:spcPct val="101000"/>
              </a:lnSpc>
              <a:spcBef>
                <a:spcPts val="930"/>
              </a:spcBef>
              <a:spcAft>
                <a:spcPts val="0"/>
              </a:spcAft>
              <a:buClr>
                <a:srgbClr val="464B56"/>
              </a:buClr>
              <a:buSzPts val="1600"/>
              <a:buChar char="–"/>
            </a:pPr>
            <a:r>
              <a:rPr lang="en-US" sz="1600"/>
              <a:t>1 cup milk + ¾ oz almonds</a:t>
            </a:r>
            <a:endParaRPr sz="1600"/>
          </a:p>
          <a:p>
            <a:pPr indent="-294640" lvl="0" marL="320040" rtl="0" algn="l">
              <a:lnSpc>
                <a:spcPct val="101000"/>
              </a:lnSpc>
              <a:spcBef>
                <a:spcPts val="930"/>
              </a:spcBef>
              <a:spcAft>
                <a:spcPts val="0"/>
              </a:spcAft>
              <a:buClr>
                <a:srgbClr val="464B56"/>
              </a:buClr>
              <a:buSzPts val="1600"/>
              <a:buChar char="–"/>
            </a:pPr>
            <a:r>
              <a:rPr lang="en-US" sz="1600"/>
              <a:t>Smoothie: ¼ cup berries, ½ cup plain Greek yogurt, 1 cup unsweetened almond milk (may use stevia/Truvia to sweeten)</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7"/>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Crispy Roasted Chickpeas</a:t>
            </a:r>
            <a:endParaRPr/>
          </a:p>
        </p:txBody>
      </p:sp>
      <p:sp>
        <p:nvSpPr>
          <p:cNvPr id="149" name="Google Shape;149;p7"/>
          <p:cNvSpPr txBox="1"/>
          <p:nvPr>
            <p:ph idx="1" type="body"/>
          </p:nvPr>
        </p:nvSpPr>
        <p:spPr>
          <a:xfrm>
            <a:off x="566925" y="1553875"/>
            <a:ext cx="11137200" cy="516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64B56"/>
              </a:buClr>
              <a:buSzPts val="1400"/>
              <a:buNone/>
            </a:pPr>
            <a:r>
              <a:rPr b="1" lang="en-US" sz="1500"/>
              <a:t>I</a:t>
            </a:r>
            <a:r>
              <a:rPr b="1" lang="en-US" sz="1200"/>
              <a:t>ngredients</a:t>
            </a:r>
            <a:endParaRPr sz="1800"/>
          </a:p>
          <a:p>
            <a:pPr indent="0" lvl="0" marL="0" rtl="0" algn="l">
              <a:lnSpc>
                <a:spcPct val="90000"/>
              </a:lnSpc>
              <a:spcBef>
                <a:spcPts val="930"/>
              </a:spcBef>
              <a:spcAft>
                <a:spcPts val="0"/>
              </a:spcAft>
              <a:buClr>
                <a:srgbClr val="464B56"/>
              </a:buClr>
              <a:buSzPts val="1400"/>
              <a:buNone/>
            </a:pPr>
            <a:r>
              <a:rPr lang="en-US" sz="1200"/>
              <a:t>1 can salt-free or reduced sodium chickpeas</a:t>
            </a:r>
            <a:endParaRPr sz="1800"/>
          </a:p>
          <a:p>
            <a:pPr indent="0" lvl="0" marL="0" rtl="0" algn="l">
              <a:lnSpc>
                <a:spcPct val="90000"/>
              </a:lnSpc>
              <a:spcBef>
                <a:spcPts val="930"/>
              </a:spcBef>
              <a:spcAft>
                <a:spcPts val="0"/>
              </a:spcAft>
              <a:buClr>
                <a:srgbClr val="464B56"/>
              </a:buClr>
              <a:buSzPts val="1400"/>
              <a:buNone/>
            </a:pPr>
            <a:r>
              <a:rPr lang="en-US" sz="1200"/>
              <a:t>1 Tablespoon olive oil</a:t>
            </a:r>
            <a:endParaRPr sz="1800"/>
          </a:p>
          <a:p>
            <a:pPr indent="0" lvl="0" marL="0" rtl="0" algn="l">
              <a:lnSpc>
                <a:spcPct val="90000"/>
              </a:lnSpc>
              <a:spcBef>
                <a:spcPts val="930"/>
              </a:spcBef>
              <a:spcAft>
                <a:spcPts val="0"/>
              </a:spcAft>
              <a:buClr>
                <a:srgbClr val="464B56"/>
              </a:buClr>
              <a:buSzPts val="1400"/>
              <a:buNone/>
            </a:pPr>
            <a:r>
              <a:rPr lang="en-US" sz="1200"/>
              <a:t>Spices of your choice</a:t>
            </a:r>
            <a:endParaRPr sz="1800"/>
          </a:p>
          <a:p>
            <a:pPr indent="0" lvl="1" marL="320040" rtl="0" algn="l">
              <a:lnSpc>
                <a:spcPct val="101000"/>
              </a:lnSpc>
              <a:spcBef>
                <a:spcPts val="930"/>
              </a:spcBef>
              <a:spcAft>
                <a:spcPts val="0"/>
              </a:spcAft>
              <a:buClr>
                <a:srgbClr val="464B56"/>
              </a:buClr>
              <a:buSzPts val="1400"/>
              <a:buNone/>
            </a:pPr>
            <a:r>
              <a:rPr lang="en-US" sz="1200"/>
              <a:t>Favorite combos: </a:t>
            </a:r>
            <a:endParaRPr sz="1600"/>
          </a:p>
          <a:p>
            <a:pPr indent="0" lvl="2" marL="640080" rtl="0" algn="l">
              <a:lnSpc>
                <a:spcPct val="101000"/>
              </a:lnSpc>
              <a:spcBef>
                <a:spcPts val="930"/>
              </a:spcBef>
              <a:spcAft>
                <a:spcPts val="0"/>
              </a:spcAft>
              <a:buClr>
                <a:srgbClr val="464B56"/>
              </a:buClr>
              <a:buSzPts val="1400"/>
              <a:buNone/>
            </a:pPr>
            <a:r>
              <a:rPr lang="en-US" sz="1200"/>
              <a:t>½ teaspoon each of smoked paprika, cumin, garlic powder, onion powder + ¼ teaspoon salt</a:t>
            </a:r>
            <a:endParaRPr sz="1400"/>
          </a:p>
          <a:p>
            <a:pPr indent="0" lvl="2" marL="640080" rtl="0" algn="l">
              <a:lnSpc>
                <a:spcPct val="101000"/>
              </a:lnSpc>
              <a:spcBef>
                <a:spcPts val="930"/>
              </a:spcBef>
              <a:spcAft>
                <a:spcPts val="0"/>
              </a:spcAft>
              <a:buClr>
                <a:srgbClr val="464B56"/>
              </a:buClr>
              <a:buSzPts val="1400"/>
              <a:buNone/>
            </a:pPr>
            <a:r>
              <a:rPr lang="en-US" sz="1200"/>
              <a:t>½ teaspoon each of curry powder, garlic powder, onion powder + ¼ teaspoon salt</a:t>
            </a:r>
            <a:endParaRPr sz="1400"/>
          </a:p>
          <a:p>
            <a:pPr indent="0" lvl="2" marL="640080" rtl="0" algn="l">
              <a:lnSpc>
                <a:spcPct val="101000"/>
              </a:lnSpc>
              <a:spcBef>
                <a:spcPts val="930"/>
              </a:spcBef>
              <a:spcAft>
                <a:spcPts val="0"/>
              </a:spcAft>
              <a:buClr>
                <a:srgbClr val="464B56"/>
              </a:buClr>
              <a:buSzPts val="1400"/>
              <a:buNone/>
            </a:pPr>
            <a:r>
              <a:rPr lang="en-US" sz="1200"/>
              <a:t>¾ teaspoon cinnamon, 1 teaspoon honey, 1/8 teaspoon salt</a:t>
            </a:r>
            <a:endParaRPr b="1" sz="1200"/>
          </a:p>
          <a:p>
            <a:pPr indent="0" lvl="1" marL="0" rtl="0" algn="l">
              <a:lnSpc>
                <a:spcPct val="101000"/>
              </a:lnSpc>
              <a:spcBef>
                <a:spcPts val="930"/>
              </a:spcBef>
              <a:spcAft>
                <a:spcPts val="0"/>
              </a:spcAft>
              <a:buClr>
                <a:srgbClr val="464B56"/>
              </a:buClr>
              <a:buSzPts val="1400"/>
              <a:buNone/>
            </a:pPr>
            <a:r>
              <a:rPr b="1" lang="en-US" sz="1200"/>
              <a:t>Directions</a:t>
            </a:r>
            <a:endParaRPr sz="1600"/>
          </a:p>
          <a:p>
            <a:pPr indent="-307340" lvl="1" marL="640080" rtl="0" algn="l">
              <a:lnSpc>
                <a:spcPct val="101000"/>
              </a:lnSpc>
              <a:spcBef>
                <a:spcPts val="930"/>
              </a:spcBef>
              <a:spcAft>
                <a:spcPts val="0"/>
              </a:spcAft>
              <a:buClr>
                <a:srgbClr val="464B56"/>
              </a:buClr>
              <a:buSzPts val="1200"/>
              <a:buFont typeface="Arial"/>
              <a:buChar char="•"/>
            </a:pPr>
            <a:r>
              <a:rPr lang="en-US" sz="1200"/>
              <a:t>Preheat oven to 425 degrees Farenheit </a:t>
            </a:r>
            <a:endParaRPr sz="1600"/>
          </a:p>
          <a:p>
            <a:pPr indent="-307340" lvl="1" marL="640080" rtl="0" algn="l">
              <a:lnSpc>
                <a:spcPct val="101000"/>
              </a:lnSpc>
              <a:spcBef>
                <a:spcPts val="930"/>
              </a:spcBef>
              <a:spcAft>
                <a:spcPts val="0"/>
              </a:spcAft>
              <a:buClr>
                <a:srgbClr val="464B56"/>
              </a:buClr>
              <a:buSzPts val="1200"/>
              <a:buFont typeface="Arial"/>
              <a:buChar char="•"/>
            </a:pPr>
            <a:r>
              <a:rPr lang="en-US" sz="1200"/>
              <a:t>Drain chickpeas in a colander and rinse with cold water</a:t>
            </a:r>
            <a:endParaRPr sz="1600"/>
          </a:p>
          <a:p>
            <a:pPr indent="-307340" lvl="1" marL="640080" rtl="0" algn="l">
              <a:lnSpc>
                <a:spcPct val="101000"/>
              </a:lnSpc>
              <a:spcBef>
                <a:spcPts val="930"/>
              </a:spcBef>
              <a:spcAft>
                <a:spcPts val="0"/>
              </a:spcAft>
              <a:buClr>
                <a:srgbClr val="464B56"/>
              </a:buClr>
              <a:buSzPts val="1200"/>
              <a:buFont typeface="Arial"/>
              <a:buChar char="•"/>
            </a:pPr>
            <a:r>
              <a:rPr lang="en-US" sz="1200"/>
              <a:t>Lay out a paper towel on the countertop and pour out chickpeas. Pat dry with an additional paper towels</a:t>
            </a:r>
            <a:endParaRPr sz="1600"/>
          </a:p>
          <a:p>
            <a:pPr indent="-307340" lvl="1" marL="640080" rtl="0" algn="l">
              <a:lnSpc>
                <a:spcPct val="101000"/>
              </a:lnSpc>
              <a:spcBef>
                <a:spcPts val="930"/>
              </a:spcBef>
              <a:spcAft>
                <a:spcPts val="0"/>
              </a:spcAft>
              <a:buClr>
                <a:srgbClr val="464B56"/>
              </a:buClr>
              <a:buSzPts val="1200"/>
              <a:buFont typeface="Arial"/>
              <a:buChar char="•"/>
            </a:pPr>
            <a:r>
              <a:rPr lang="en-US" sz="1200"/>
              <a:t>Add chickpeas to a small bowel along with olive oil and desired spices. Mix with a spoon until all ingredients are well-incorporated</a:t>
            </a:r>
            <a:endParaRPr sz="1600"/>
          </a:p>
          <a:p>
            <a:pPr indent="-307340" lvl="1" marL="640080" rtl="0" algn="l">
              <a:lnSpc>
                <a:spcPct val="101000"/>
              </a:lnSpc>
              <a:spcBef>
                <a:spcPts val="930"/>
              </a:spcBef>
              <a:spcAft>
                <a:spcPts val="0"/>
              </a:spcAft>
              <a:buClr>
                <a:srgbClr val="464B56"/>
              </a:buClr>
              <a:buSzPts val="1200"/>
              <a:buFont typeface="Arial"/>
              <a:buChar char="•"/>
            </a:pPr>
            <a:r>
              <a:rPr lang="en-US" sz="1200"/>
              <a:t>Lay out chickpeas on a parchment paper-lined baking sheet and place in oven for 25-35 minutes, or until desired crispness is achieved. </a:t>
            </a:r>
            <a:endParaRPr sz="1200"/>
          </a:p>
          <a:p>
            <a:pPr indent="0" lvl="1" marL="320040" rtl="0" algn="l">
              <a:lnSpc>
                <a:spcPct val="101000"/>
              </a:lnSpc>
              <a:spcBef>
                <a:spcPts val="930"/>
              </a:spcBef>
              <a:spcAft>
                <a:spcPts val="0"/>
              </a:spcAft>
              <a:buClr>
                <a:srgbClr val="464B56"/>
              </a:buClr>
              <a:buSzPts val="1400"/>
              <a:buNone/>
            </a:pPr>
            <a:r>
              <a:rPr i="1" lang="en-US" sz="1200"/>
              <a:t>Makes 4 servings</a:t>
            </a:r>
            <a:endParaRPr sz="1600"/>
          </a:p>
          <a:p>
            <a:pPr indent="0" lvl="1" marL="0" rtl="0" algn="l">
              <a:lnSpc>
                <a:spcPct val="101000"/>
              </a:lnSpc>
              <a:spcBef>
                <a:spcPts val="930"/>
              </a:spcBef>
              <a:spcAft>
                <a:spcPts val="0"/>
              </a:spcAft>
              <a:buClr>
                <a:srgbClr val="464B56"/>
              </a:buClr>
              <a:buSzPts val="1400"/>
              <a:buNone/>
            </a:pPr>
            <a:r>
              <a:rPr b="1" lang="en-US" sz="1200"/>
              <a:t>Nutrition: </a:t>
            </a:r>
            <a:r>
              <a:rPr lang="en-US" sz="1200"/>
              <a:t>137 calories, 4.5g fat, 20g carbohydrate, 4g fiber, 4.5g protein</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8"/>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Demo: Crispy Chickpeas</a:t>
            </a:r>
            <a:endParaRPr/>
          </a:p>
        </p:txBody>
      </p:sp>
      <p:pic>
        <p:nvPicPr>
          <p:cNvPr id="155" name="Google Shape;155;p8"/>
          <p:cNvPicPr preferRelativeResize="0"/>
          <p:nvPr>
            <p:ph idx="1" type="body"/>
          </p:nvPr>
        </p:nvPicPr>
        <p:blipFill rotWithShape="1">
          <a:blip r:embed="rId3">
            <a:alphaModFix/>
          </a:blip>
          <a:srcRect b="0" l="0" r="0" t="0"/>
          <a:stretch/>
        </p:blipFill>
        <p:spPr>
          <a:xfrm>
            <a:off x="4207828" y="2438400"/>
            <a:ext cx="6222681" cy="365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9"/>
          <p:cNvSpPr txBox="1"/>
          <p:nvPr>
            <p:ph type="title"/>
          </p:nvPr>
        </p:nvSpPr>
        <p:spPr>
          <a:xfrm>
            <a:off x="2933700" y="568345"/>
            <a:ext cx="9067800" cy="1560716"/>
          </a:xfrm>
          <a:prstGeom prst="rect">
            <a:avLst/>
          </a:prstGeom>
          <a:noFill/>
          <a:ln>
            <a:noFill/>
          </a:ln>
        </p:spPr>
        <p:txBody>
          <a:bodyPr anchorCtr="0" anchor="t" bIns="45700" lIns="91425" spcFirstLastPara="1" rIns="91425" wrap="square" tIns="45700">
            <a:normAutofit/>
          </a:bodyPr>
          <a:lstStyle/>
          <a:p>
            <a:pPr indent="0" lvl="0" marL="0" rtl="0" algn="l">
              <a:lnSpc>
                <a:spcPct val="99000"/>
              </a:lnSpc>
              <a:spcBef>
                <a:spcPts val="0"/>
              </a:spcBef>
              <a:spcAft>
                <a:spcPts val="0"/>
              </a:spcAft>
              <a:buClr>
                <a:srgbClr val="464B56"/>
              </a:buClr>
              <a:buSzPts val="4400"/>
              <a:buFont typeface="Century Schoolbook"/>
              <a:buNone/>
            </a:pPr>
            <a:r>
              <a:rPr lang="en-US"/>
              <a:t>Frozen Greek Yogurt Bark</a:t>
            </a:r>
            <a:endParaRPr/>
          </a:p>
        </p:txBody>
      </p:sp>
      <p:sp>
        <p:nvSpPr>
          <p:cNvPr id="161" name="Google Shape;161;p9"/>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464B56"/>
              </a:buClr>
              <a:buSzPts val="1700"/>
              <a:buFont typeface="Calibri"/>
              <a:buNone/>
            </a:pPr>
            <a:r>
              <a:rPr b="1" lang="en-US" sz="1700"/>
              <a:t>Ingredients</a:t>
            </a:r>
            <a:endParaRPr/>
          </a:p>
          <a:p>
            <a:pPr indent="0" lvl="0" marL="0" marR="0" rtl="0" algn="l">
              <a:lnSpc>
                <a:spcPct val="80000"/>
              </a:lnSpc>
              <a:spcBef>
                <a:spcPts val="0"/>
              </a:spcBef>
              <a:spcAft>
                <a:spcPts val="0"/>
              </a:spcAft>
              <a:buClr>
                <a:srgbClr val="464B56"/>
              </a:buClr>
              <a:buSzPts val="1700"/>
              <a:buFont typeface="Calibri"/>
              <a:buNone/>
            </a:pPr>
            <a:r>
              <a:rPr lang="en-US" sz="1700"/>
              <a:t>2 cups fat free plain Greek yogurt</a:t>
            </a:r>
            <a:endParaRPr/>
          </a:p>
          <a:p>
            <a:pPr indent="0" lvl="0" marL="0" marR="0" rtl="0" algn="l">
              <a:lnSpc>
                <a:spcPct val="80000"/>
              </a:lnSpc>
              <a:spcBef>
                <a:spcPts val="0"/>
              </a:spcBef>
              <a:spcAft>
                <a:spcPts val="0"/>
              </a:spcAft>
              <a:buClr>
                <a:srgbClr val="464B56"/>
              </a:buClr>
              <a:buSzPts val="1700"/>
              <a:buFont typeface="Calibri"/>
              <a:buNone/>
            </a:pPr>
            <a:r>
              <a:rPr lang="en-US" sz="1700"/>
              <a:t>½ cup low sugar granola (Bear Naked or Kind brand)</a:t>
            </a:r>
            <a:endParaRPr/>
          </a:p>
          <a:p>
            <a:pPr indent="0" lvl="0" marL="0" marR="0" rtl="0" algn="l">
              <a:lnSpc>
                <a:spcPct val="80000"/>
              </a:lnSpc>
              <a:spcBef>
                <a:spcPts val="0"/>
              </a:spcBef>
              <a:spcAft>
                <a:spcPts val="0"/>
              </a:spcAft>
              <a:buClr>
                <a:srgbClr val="464B56"/>
              </a:buClr>
              <a:buSzPts val="1700"/>
              <a:buFont typeface="Calibri"/>
              <a:buNone/>
            </a:pPr>
            <a:r>
              <a:rPr lang="en-US" sz="1700"/>
              <a:t>½ cup berries (blueberries, chopped strawberries)</a:t>
            </a:r>
            <a:endParaRPr/>
          </a:p>
          <a:p>
            <a:pPr indent="0" lvl="0" marL="0" marR="0" rtl="0" algn="l">
              <a:lnSpc>
                <a:spcPct val="80000"/>
              </a:lnSpc>
              <a:spcBef>
                <a:spcPts val="0"/>
              </a:spcBef>
              <a:spcAft>
                <a:spcPts val="0"/>
              </a:spcAft>
              <a:buClr>
                <a:srgbClr val="464B56"/>
              </a:buClr>
              <a:buSzPts val="1700"/>
              <a:buFont typeface="Calibri"/>
              <a:buNone/>
            </a:pPr>
            <a:r>
              <a:rPr lang="en-US" sz="1700"/>
              <a:t>4 packets Truvia </a:t>
            </a:r>
            <a:endParaRPr/>
          </a:p>
          <a:p>
            <a:pPr indent="0" lvl="0" marL="0" marR="0" rtl="0" algn="l">
              <a:lnSpc>
                <a:spcPct val="80000"/>
              </a:lnSpc>
              <a:spcBef>
                <a:spcPts val="0"/>
              </a:spcBef>
              <a:spcAft>
                <a:spcPts val="0"/>
              </a:spcAft>
              <a:buClr>
                <a:srgbClr val="464B56"/>
              </a:buClr>
              <a:buSzPts val="1700"/>
              <a:buFont typeface="Calibri"/>
              <a:buNone/>
            </a:pPr>
            <a:r>
              <a:rPr lang="en-US" sz="1700"/>
              <a:t>½ teaspoon vanilla (optional)</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b="1" lang="en-US" sz="1700"/>
              <a:t>Directions</a:t>
            </a:r>
            <a:endParaRPr/>
          </a:p>
          <a:p>
            <a:pPr indent="0" lvl="0" marL="0" marR="0" rtl="0" algn="l">
              <a:lnSpc>
                <a:spcPct val="80000"/>
              </a:lnSpc>
              <a:spcBef>
                <a:spcPts val="0"/>
              </a:spcBef>
              <a:spcAft>
                <a:spcPts val="0"/>
              </a:spcAft>
              <a:buClr>
                <a:srgbClr val="464B56"/>
              </a:buClr>
              <a:buSzPts val="1700"/>
              <a:buFont typeface="Calibri"/>
              <a:buNone/>
            </a:pPr>
            <a:r>
              <a:rPr lang="en-US" sz="1700"/>
              <a:t>Prepare a baking sheet by lining with parchment paper. Place Greek yogurt in a bowl and whisk together with Truvia and vanilla.  Spread out the Greek yogurt mixture in an even layer onto the baking sheet. Sprinkle evenly with granola and berries. Gently pat the berries and granola into the yogurt. Freeze until very firm, at least 3 hours. Cut into 12 squares.</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lang="en-US" sz="1700"/>
              <a:t>Serving size: 2 squares per serving for a total of 6 servings</a:t>
            </a:r>
            <a:endParaRPr/>
          </a:p>
          <a:p>
            <a:pPr indent="0" lvl="0" marL="0" marR="0" rtl="0" algn="l">
              <a:lnSpc>
                <a:spcPct val="80000"/>
              </a:lnSpc>
              <a:spcBef>
                <a:spcPts val="0"/>
              </a:spcBef>
              <a:spcAft>
                <a:spcPts val="0"/>
              </a:spcAft>
              <a:buClr>
                <a:srgbClr val="464B56"/>
              </a:buClr>
              <a:buSzPts val="1700"/>
              <a:buFont typeface="Calibri"/>
              <a:buNone/>
            </a:pPr>
            <a:r>
              <a:t/>
            </a:r>
            <a:endParaRPr sz="1700"/>
          </a:p>
          <a:p>
            <a:pPr indent="0" lvl="0" marL="0" marR="0" rtl="0" algn="l">
              <a:lnSpc>
                <a:spcPct val="80000"/>
              </a:lnSpc>
              <a:spcBef>
                <a:spcPts val="0"/>
              </a:spcBef>
              <a:spcAft>
                <a:spcPts val="0"/>
              </a:spcAft>
              <a:buClr>
                <a:srgbClr val="464B56"/>
              </a:buClr>
              <a:buSzPts val="1700"/>
              <a:buFont typeface="Calibri"/>
              <a:buNone/>
            </a:pPr>
            <a:r>
              <a:rPr b="1" lang="en-US" sz="1700"/>
              <a:t>Nutrition:</a:t>
            </a:r>
            <a:r>
              <a:rPr lang="en-US" sz="1700"/>
              <a:t> 100 calories, 2.3g fat, 10g carbohydrates, 1.3g fiber, 5.6g sugar, 9.1g protein</a:t>
            </a:r>
            <a:endParaRPr/>
          </a:p>
          <a:p>
            <a:pPr indent="0" lvl="0" marL="0" marR="0" rtl="0" algn="l">
              <a:lnSpc>
                <a:spcPct val="80000"/>
              </a:lnSpc>
              <a:spcBef>
                <a:spcPts val="0"/>
              </a:spcBef>
              <a:spcAft>
                <a:spcPts val="0"/>
              </a:spcAft>
              <a:buClr>
                <a:srgbClr val="464B56"/>
              </a:buClr>
              <a:buSzPts val="1700"/>
              <a:buFont typeface="Calibri"/>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2020-06-25T12:53:57Z</dcterms:created>
  <dc:creator>Amanda Stewart</dc:creator>
</cp:coreProperties>
</file>